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D9FDB3-EAB5-4D55-9F05-8B8EBA80F298}" v="5" dt="2025-10-06T21:42:52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0" y="10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veed Jamal" userId="9dc6f6a05c5e1b62" providerId="LiveId" clId="{2CB2521B-8BFA-4A64-BE96-A75AE295D994}"/>
    <pc:docChg chg="modSld">
      <pc:chgData name="Naveed Jamal" userId="9dc6f6a05c5e1b62" providerId="LiveId" clId="{2CB2521B-8BFA-4A64-BE96-A75AE295D994}" dt="2025-10-06T21:42:56.041" v="4" actId="1076"/>
      <pc:docMkLst>
        <pc:docMk/>
      </pc:docMkLst>
      <pc:sldChg chg="modSp mod">
        <pc:chgData name="Naveed Jamal" userId="9dc6f6a05c5e1b62" providerId="LiveId" clId="{2CB2521B-8BFA-4A64-BE96-A75AE295D994}" dt="2025-10-06T21:29:09.855" v="0" actId="1076"/>
        <pc:sldMkLst>
          <pc:docMk/>
          <pc:sldMk cId="630325990" sldId="263"/>
        </pc:sldMkLst>
        <pc:picChg chg="mod">
          <ac:chgData name="Naveed Jamal" userId="9dc6f6a05c5e1b62" providerId="LiveId" clId="{2CB2521B-8BFA-4A64-BE96-A75AE295D994}" dt="2025-10-06T21:29:09.855" v="0" actId="1076"/>
          <ac:picMkLst>
            <pc:docMk/>
            <pc:sldMk cId="630325990" sldId="263"/>
            <ac:picMk id="8" creationId="{4AB599DD-D882-34BD-E430-764CDC032F02}"/>
          </ac:picMkLst>
        </pc:picChg>
      </pc:sldChg>
      <pc:sldChg chg="modSp mod">
        <pc:chgData name="Naveed Jamal" userId="9dc6f6a05c5e1b62" providerId="LiveId" clId="{2CB2521B-8BFA-4A64-BE96-A75AE295D994}" dt="2025-10-06T21:32:35.778" v="1" actId="1076"/>
        <pc:sldMkLst>
          <pc:docMk/>
          <pc:sldMk cId="3316412432" sldId="264"/>
        </pc:sldMkLst>
        <pc:picChg chg="mod">
          <ac:chgData name="Naveed Jamal" userId="9dc6f6a05c5e1b62" providerId="LiveId" clId="{2CB2521B-8BFA-4A64-BE96-A75AE295D994}" dt="2025-10-06T21:32:35.778" v="1" actId="1076"/>
          <ac:picMkLst>
            <pc:docMk/>
            <pc:sldMk cId="3316412432" sldId="264"/>
            <ac:picMk id="29" creationId="{D2677414-6533-A8B5-FE32-3BF82036BA63}"/>
          </ac:picMkLst>
        </pc:picChg>
      </pc:sldChg>
      <pc:sldChg chg="modSp mod">
        <pc:chgData name="Naveed Jamal" userId="9dc6f6a05c5e1b62" providerId="LiveId" clId="{2CB2521B-8BFA-4A64-BE96-A75AE295D994}" dt="2025-10-06T21:36:02.974" v="2" actId="1076"/>
        <pc:sldMkLst>
          <pc:docMk/>
          <pc:sldMk cId="3790139446" sldId="265"/>
        </pc:sldMkLst>
        <pc:picChg chg="mod">
          <ac:chgData name="Naveed Jamal" userId="9dc6f6a05c5e1b62" providerId="LiveId" clId="{2CB2521B-8BFA-4A64-BE96-A75AE295D994}" dt="2025-10-06T21:36:02.974" v="2" actId="1076"/>
          <ac:picMkLst>
            <pc:docMk/>
            <pc:sldMk cId="3790139446" sldId="265"/>
            <ac:picMk id="8" creationId="{4A2368BF-C6B1-9B4F-AFE6-4FF4A15D9B8C}"/>
          </ac:picMkLst>
        </pc:picChg>
      </pc:sldChg>
      <pc:sldChg chg="modSp mod">
        <pc:chgData name="Naveed Jamal" userId="9dc6f6a05c5e1b62" providerId="LiveId" clId="{2CB2521B-8BFA-4A64-BE96-A75AE295D994}" dt="2025-10-06T21:38:47.230" v="3" actId="1076"/>
        <pc:sldMkLst>
          <pc:docMk/>
          <pc:sldMk cId="381935104" sldId="266"/>
        </pc:sldMkLst>
        <pc:picChg chg="mod">
          <ac:chgData name="Naveed Jamal" userId="9dc6f6a05c5e1b62" providerId="LiveId" clId="{2CB2521B-8BFA-4A64-BE96-A75AE295D994}" dt="2025-10-06T21:38:47.230" v="3" actId="1076"/>
          <ac:picMkLst>
            <pc:docMk/>
            <pc:sldMk cId="381935104" sldId="266"/>
            <ac:picMk id="5" creationId="{CBE3D71A-1308-D2B4-0D33-DA6A9B719A1F}"/>
          </ac:picMkLst>
        </pc:picChg>
      </pc:sldChg>
      <pc:sldChg chg="modSp mod">
        <pc:chgData name="Naveed Jamal" userId="9dc6f6a05c5e1b62" providerId="LiveId" clId="{2CB2521B-8BFA-4A64-BE96-A75AE295D994}" dt="2025-10-06T21:42:56.041" v="4" actId="1076"/>
        <pc:sldMkLst>
          <pc:docMk/>
          <pc:sldMk cId="859747128" sldId="267"/>
        </pc:sldMkLst>
        <pc:picChg chg="mod">
          <ac:chgData name="Naveed Jamal" userId="9dc6f6a05c5e1b62" providerId="LiveId" clId="{2CB2521B-8BFA-4A64-BE96-A75AE295D994}" dt="2025-10-06T21:42:56.041" v="4" actId="1076"/>
          <ac:picMkLst>
            <pc:docMk/>
            <pc:sldMk cId="859747128" sldId="267"/>
            <ac:picMk id="6" creationId="{12C4FB02-2AA3-E69C-55A3-6FC319AF5A07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75619-0509-4233-A832-DF8B87B85C5C}" type="doc">
      <dgm:prSet loTypeId="urn:microsoft.com/office/officeart/2005/8/layout/chevron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C5C3AF8-BE32-412A-A788-2CD2E4181B8A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Collection</a:t>
          </a:r>
          <a:endParaRPr lang="en-US" dirty="0"/>
        </a:p>
      </dgm:t>
    </dgm:pt>
    <dgm:pt modelId="{2E596F48-C35A-4F23-B5DA-9F13D189DFDF}" type="parTrans" cxnId="{799673E0-C44B-4B47-934C-B0A4FECC7F39}">
      <dgm:prSet/>
      <dgm:spPr/>
      <dgm:t>
        <a:bodyPr/>
        <a:lstStyle/>
        <a:p>
          <a:endParaRPr lang="en-US"/>
        </a:p>
      </dgm:t>
    </dgm:pt>
    <dgm:pt modelId="{B9B1C08F-CFB2-466E-BE24-CF30B62F3AA9}" type="sibTrans" cxnId="{799673E0-C44B-4B47-934C-B0A4FECC7F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2179098-AFDB-4B6E-B8C4-0C50560F4146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Evaluation</a:t>
          </a:r>
          <a:endParaRPr lang="en-US" dirty="0"/>
        </a:p>
      </dgm:t>
    </dgm:pt>
    <dgm:pt modelId="{296447FA-F503-4D4E-BDD5-69AF85E8E329}" type="parTrans" cxnId="{FB70AAAC-C98A-4D23-B0FC-A9DFF6250146}">
      <dgm:prSet/>
      <dgm:spPr/>
      <dgm:t>
        <a:bodyPr/>
        <a:lstStyle/>
        <a:p>
          <a:endParaRPr lang="en-US"/>
        </a:p>
      </dgm:t>
    </dgm:pt>
    <dgm:pt modelId="{040ED276-2ED0-4B50-9484-F4F918A4BA5A}" type="sibTrans" cxnId="{FB70AAAC-C98A-4D23-B0FC-A9DFF625014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390BC1-5401-41F6-A2D2-F519FAC8D1CA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Prototype Design and Feedback</a:t>
          </a:r>
        </a:p>
      </dgm:t>
    </dgm:pt>
    <dgm:pt modelId="{507286D9-4370-4D37-B27C-BB21746A8B85}" type="parTrans" cxnId="{A2280442-DB4F-447E-87C9-53AB40A1884D}">
      <dgm:prSet/>
      <dgm:spPr/>
      <dgm:t>
        <a:bodyPr/>
        <a:lstStyle/>
        <a:p>
          <a:endParaRPr lang="en-US"/>
        </a:p>
      </dgm:t>
    </dgm:pt>
    <dgm:pt modelId="{75D5416B-91DA-430A-AFF6-BA6F821531D4}" type="sibTrans" cxnId="{A2280442-DB4F-447E-87C9-53AB40A1884D}">
      <dgm:prSet/>
      <dgm:spPr/>
      <dgm:t>
        <a:bodyPr/>
        <a:lstStyle/>
        <a:p>
          <a:endParaRPr lang="en-US"/>
        </a:p>
      </dgm:t>
    </dgm:pt>
    <dgm:pt modelId="{016B2075-A573-434E-93F6-483DCFD0B11B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Preproccesing</a:t>
          </a:r>
        </a:p>
      </dgm:t>
    </dgm:pt>
    <dgm:pt modelId="{64B1F510-9382-4ABE-93F3-B20B66F15FB2}" type="parTrans" cxnId="{21DD6823-3D4B-4EC7-94F3-7E6327E46785}">
      <dgm:prSet/>
      <dgm:spPr/>
      <dgm:t>
        <a:bodyPr/>
        <a:lstStyle/>
        <a:p>
          <a:endParaRPr lang="en-US"/>
        </a:p>
      </dgm:t>
    </dgm:pt>
    <dgm:pt modelId="{D1586449-F70E-4073-9727-C51F880C900B}" type="sibTrans" cxnId="{21DD6823-3D4B-4EC7-94F3-7E6327E467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E2572D-7848-4FD9-9576-429B2BDFC54E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Model Development</a:t>
          </a:r>
          <a:endParaRPr lang="en-US" dirty="0"/>
        </a:p>
      </dgm:t>
    </dgm:pt>
    <dgm:pt modelId="{062DA672-B3BC-4BDC-A304-2DF58001E062}" type="parTrans" cxnId="{AFC73530-B118-4557-88A2-730016F857DF}">
      <dgm:prSet/>
      <dgm:spPr/>
      <dgm:t>
        <a:bodyPr/>
        <a:lstStyle/>
        <a:p>
          <a:endParaRPr lang="en-US"/>
        </a:p>
      </dgm:t>
    </dgm:pt>
    <dgm:pt modelId="{536987C0-7D9E-4601-B58B-4849008386EF}" type="sibTrans" cxnId="{AFC73530-B118-4557-88A2-730016F857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176F6C3-0A1B-4FCB-B68D-5B2E2B24D087}" type="pres">
      <dgm:prSet presAssocID="{74A75619-0509-4233-A832-DF8B87B85C5C}" presName="Name0" presStyleCnt="0">
        <dgm:presLayoutVars>
          <dgm:dir/>
          <dgm:animLvl val="lvl"/>
          <dgm:resizeHandles val="exact"/>
        </dgm:presLayoutVars>
      </dgm:prSet>
      <dgm:spPr/>
    </dgm:pt>
    <dgm:pt modelId="{4EF5AF08-C5CA-40CD-B2C4-CEE3CB801396}" type="pres">
      <dgm:prSet presAssocID="{2C5C3AF8-BE32-412A-A788-2CD2E4181B8A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55AE941-241B-4F5D-A039-DC10F5720D5A}" type="pres">
      <dgm:prSet presAssocID="{B9B1C08F-CFB2-466E-BE24-CF30B62F3AA9}" presName="parTxOnlySpace" presStyleCnt="0"/>
      <dgm:spPr/>
    </dgm:pt>
    <dgm:pt modelId="{BF5528EC-ADA8-4F16-82FC-730600CC7C8D}" type="pres">
      <dgm:prSet presAssocID="{016B2075-A573-434E-93F6-483DCFD0B11B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4E62A525-A8AA-4002-A5B4-25B88EEB0C91}" type="pres">
      <dgm:prSet presAssocID="{D1586449-F70E-4073-9727-C51F880C900B}" presName="parTxOnlySpace" presStyleCnt="0"/>
      <dgm:spPr/>
    </dgm:pt>
    <dgm:pt modelId="{E71382B7-1E30-4389-B7CA-1BB2144BDF78}" type="pres">
      <dgm:prSet presAssocID="{27E2572D-7848-4FD9-9576-429B2BDFC54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A36F9580-47EF-4F0E-8ACF-EFFA2F27176B}" type="pres">
      <dgm:prSet presAssocID="{536987C0-7D9E-4601-B58B-4849008386EF}" presName="parTxOnlySpace" presStyleCnt="0"/>
      <dgm:spPr/>
    </dgm:pt>
    <dgm:pt modelId="{62FE4957-210D-442A-A4E0-60665EB1D4F8}" type="pres">
      <dgm:prSet presAssocID="{F2179098-AFDB-4B6E-B8C4-0C50560F414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CBC2F4E-62DE-4593-AFFF-26E7D522DC7C}" type="pres">
      <dgm:prSet presAssocID="{040ED276-2ED0-4B50-9484-F4F918A4BA5A}" presName="parTxOnlySpace" presStyleCnt="0"/>
      <dgm:spPr/>
    </dgm:pt>
    <dgm:pt modelId="{C5CC38B1-57E6-452D-87C4-4AD968CF14D7}" type="pres">
      <dgm:prSet presAssocID="{86390BC1-5401-41F6-A2D2-F519FAC8D1C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1DD6823-3D4B-4EC7-94F3-7E6327E46785}" srcId="{74A75619-0509-4233-A832-DF8B87B85C5C}" destId="{016B2075-A573-434E-93F6-483DCFD0B11B}" srcOrd="1" destOrd="0" parTransId="{64B1F510-9382-4ABE-93F3-B20B66F15FB2}" sibTransId="{D1586449-F70E-4073-9727-C51F880C900B}"/>
    <dgm:cxn modelId="{2FFCD52F-C06D-46DF-88E2-2ACFFE6FD180}" type="presOf" srcId="{74A75619-0509-4233-A832-DF8B87B85C5C}" destId="{7176F6C3-0A1B-4FCB-B68D-5B2E2B24D087}" srcOrd="0" destOrd="0" presId="urn:microsoft.com/office/officeart/2005/8/layout/chevron1"/>
    <dgm:cxn modelId="{AFC73530-B118-4557-88A2-730016F857DF}" srcId="{74A75619-0509-4233-A832-DF8B87B85C5C}" destId="{27E2572D-7848-4FD9-9576-429B2BDFC54E}" srcOrd="2" destOrd="0" parTransId="{062DA672-B3BC-4BDC-A304-2DF58001E062}" sibTransId="{536987C0-7D9E-4601-B58B-4849008386EF}"/>
    <dgm:cxn modelId="{A2280442-DB4F-447E-87C9-53AB40A1884D}" srcId="{74A75619-0509-4233-A832-DF8B87B85C5C}" destId="{86390BC1-5401-41F6-A2D2-F519FAC8D1CA}" srcOrd="4" destOrd="0" parTransId="{507286D9-4370-4D37-B27C-BB21746A8B85}" sibTransId="{75D5416B-91DA-430A-AFF6-BA6F821531D4}"/>
    <dgm:cxn modelId="{004D8D6C-792D-46F3-8038-8F7854FC9713}" type="presOf" srcId="{86390BC1-5401-41F6-A2D2-F519FAC8D1CA}" destId="{C5CC38B1-57E6-452D-87C4-4AD968CF14D7}" srcOrd="0" destOrd="0" presId="urn:microsoft.com/office/officeart/2005/8/layout/chevron1"/>
    <dgm:cxn modelId="{0D77BD9E-C8C4-4D63-9F32-7F0205B2C035}" type="presOf" srcId="{27E2572D-7848-4FD9-9576-429B2BDFC54E}" destId="{E71382B7-1E30-4389-B7CA-1BB2144BDF78}" srcOrd="0" destOrd="0" presId="urn:microsoft.com/office/officeart/2005/8/layout/chevron1"/>
    <dgm:cxn modelId="{FB70AAAC-C98A-4D23-B0FC-A9DFF6250146}" srcId="{74A75619-0509-4233-A832-DF8B87B85C5C}" destId="{F2179098-AFDB-4B6E-B8C4-0C50560F4146}" srcOrd="3" destOrd="0" parTransId="{296447FA-F503-4D4E-BDD5-69AF85E8E329}" sibTransId="{040ED276-2ED0-4B50-9484-F4F918A4BA5A}"/>
    <dgm:cxn modelId="{02B4D0BC-E644-40D5-8FC9-23B2C72FB46A}" type="presOf" srcId="{016B2075-A573-434E-93F6-483DCFD0B11B}" destId="{BF5528EC-ADA8-4F16-82FC-730600CC7C8D}" srcOrd="0" destOrd="0" presId="urn:microsoft.com/office/officeart/2005/8/layout/chevron1"/>
    <dgm:cxn modelId="{AF48EAC9-318D-488B-94E5-5EB8750D0FBD}" type="presOf" srcId="{2C5C3AF8-BE32-412A-A788-2CD2E4181B8A}" destId="{4EF5AF08-C5CA-40CD-B2C4-CEE3CB801396}" srcOrd="0" destOrd="0" presId="urn:microsoft.com/office/officeart/2005/8/layout/chevron1"/>
    <dgm:cxn modelId="{6E0532D5-C3F3-4217-94F8-716E86EB8D1E}" type="presOf" srcId="{F2179098-AFDB-4B6E-B8C4-0C50560F4146}" destId="{62FE4957-210D-442A-A4E0-60665EB1D4F8}" srcOrd="0" destOrd="0" presId="urn:microsoft.com/office/officeart/2005/8/layout/chevron1"/>
    <dgm:cxn modelId="{799673E0-C44B-4B47-934C-B0A4FECC7F39}" srcId="{74A75619-0509-4233-A832-DF8B87B85C5C}" destId="{2C5C3AF8-BE32-412A-A788-2CD2E4181B8A}" srcOrd="0" destOrd="0" parTransId="{2E596F48-C35A-4F23-B5DA-9F13D189DFDF}" sibTransId="{B9B1C08F-CFB2-466E-BE24-CF30B62F3AA9}"/>
    <dgm:cxn modelId="{E4CAB498-D293-48C6-A6FF-D3F9FB7211F3}" type="presParOf" srcId="{7176F6C3-0A1B-4FCB-B68D-5B2E2B24D087}" destId="{4EF5AF08-C5CA-40CD-B2C4-CEE3CB801396}" srcOrd="0" destOrd="0" presId="urn:microsoft.com/office/officeart/2005/8/layout/chevron1"/>
    <dgm:cxn modelId="{E24A8230-4198-4FED-B1F9-B0437C4E7729}" type="presParOf" srcId="{7176F6C3-0A1B-4FCB-B68D-5B2E2B24D087}" destId="{A55AE941-241B-4F5D-A039-DC10F5720D5A}" srcOrd="1" destOrd="0" presId="urn:microsoft.com/office/officeart/2005/8/layout/chevron1"/>
    <dgm:cxn modelId="{26444352-A1B9-4EFC-84E3-FACFCD69BAD4}" type="presParOf" srcId="{7176F6C3-0A1B-4FCB-B68D-5B2E2B24D087}" destId="{BF5528EC-ADA8-4F16-82FC-730600CC7C8D}" srcOrd="2" destOrd="0" presId="urn:microsoft.com/office/officeart/2005/8/layout/chevron1"/>
    <dgm:cxn modelId="{EF54FF02-D2E9-4C9D-913F-C262775AEB9C}" type="presParOf" srcId="{7176F6C3-0A1B-4FCB-B68D-5B2E2B24D087}" destId="{4E62A525-A8AA-4002-A5B4-25B88EEB0C91}" srcOrd="3" destOrd="0" presId="urn:microsoft.com/office/officeart/2005/8/layout/chevron1"/>
    <dgm:cxn modelId="{79987AFB-A3F7-494B-89B1-345C4DF368DF}" type="presParOf" srcId="{7176F6C3-0A1B-4FCB-B68D-5B2E2B24D087}" destId="{E71382B7-1E30-4389-B7CA-1BB2144BDF78}" srcOrd="4" destOrd="0" presId="urn:microsoft.com/office/officeart/2005/8/layout/chevron1"/>
    <dgm:cxn modelId="{D7B6D600-51ED-4F9A-8856-79C67BBB9541}" type="presParOf" srcId="{7176F6C3-0A1B-4FCB-B68D-5B2E2B24D087}" destId="{A36F9580-47EF-4F0E-8ACF-EFFA2F27176B}" srcOrd="5" destOrd="0" presId="urn:microsoft.com/office/officeart/2005/8/layout/chevron1"/>
    <dgm:cxn modelId="{032C0C7E-2846-4CEE-B7F0-1170459B2F02}" type="presParOf" srcId="{7176F6C3-0A1B-4FCB-B68D-5B2E2B24D087}" destId="{62FE4957-210D-442A-A4E0-60665EB1D4F8}" srcOrd="6" destOrd="0" presId="urn:microsoft.com/office/officeart/2005/8/layout/chevron1"/>
    <dgm:cxn modelId="{40572401-5BEE-4D4D-B635-C2AAB942E7F5}" type="presParOf" srcId="{7176F6C3-0A1B-4FCB-B68D-5B2E2B24D087}" destId="{7CBC2F4E-62DE-4593-AFFF-26E7D522DC7C}" srcOrd="7" destOrd="0" presId="urn:microsoft.com/office/officeart/2005/8/layout/chevron1"/>
    <dgm:cxn modelId="{957E8AF8-4A88-44A7-A329-C6489E461C77}" type="presParOf" srcId="{7176F6C3-0A1B-4FCB-B68D-5B2E2B24D087}" destId="{C5CC38B1-57E6-452D-87C4-4AD968CF14D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3CC21D-F975-4E40-83A8-B9CE0E911D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90FB0AC-E84A-4EBE-8699-B10709F01140}">
      <dgm:prSet phldrT="[Text]"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Climate Data</a:t>
          </a:r>
        </a:p>
      </dgm:t>
    </dgm:pt>
    <dgm:pt modelId="{59A4E156-67F6-4721-A01D-AB3CD7D3B7E3}" type="parTrans" cxnId="{BE6B746B-2522-4CC4-BE30-4E851DC7B618}">
      <dgm:prSet/>
      <dgm:spPr/>
      <dgm:t>
        <a:bodyPr/>
        <a:lstStyle/>
        <a:p>
          <a:endParaRPr lang="en-US"/>
        </a:p>
      </dgm:t>
    </dgm:pt>
    <dgm:pt modelId="{C1F8E532-E59F-43FE-9835-A75BEAB39913}" type="sibTrans" cxnId="{BE6B746B-2522-4CC4-BE30-4E851DC7B618}">
      <dgm:prSet/>
      <dgm:spPr/>
      <dgm:t>
        <a:bodyPr/>
        <a:lstStyle/>
        <a:p>
          <a:endParaRPr lang="en-US"/>
        </a:p>
      </dgm:t>
    </dgm:pt>
    <dgm:pt modelId="{8C147DA3-421A-4CFE-974C-91DA4EA5828B}">
      <dgm:prSet phldrT="[Text]"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Crop Data</a:t>
          </a:r>
        </a:p>
      </dgm:t>
    </dgm:pt>
    <dgm:pt modelId="{F3737CA8-9781-45D4-80CF-7C7D8BDC08D4}" type="parTrans" cxnId="{58DAAF3F-3C86-44CB-85A9-8C59CD81CA61}">
      <dgm:prSet/>
      <dgm:spPr/>
      <dgm:t>
        <a:bodyPr/>
        <a:lstStyle/>
        <a:p>
          <a:endParaRPr lang="en-US"/>
        </a:p>
      </dgm:t>
    </dgm:pt>
    <dgm:pt modelId="{E06B23B1-FE4B-4DAA-AE2B-2E5E87AE5E78}" type="sibTrans" cxnId="{58DAAF3F-3C86-44CB-85A9-8C59CD81CA61}">
      <dgm:prSet/>
      <dgm:spPr/>
      <dgm:t>
        <a:bodyPr/>
        <a:lstStyle/>
        <a:p>
          <a:endParaRPr lang="en-US"/>
        </a:p>
      </dgm:t>
    </dgm:pt>
    <dgm:pt modelId="{A6AB1583-BB77-4535-BE41-9C0D9D8D51C6}">
      <dgm:prSet phldrT="[Text]"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ML Engine</a:t>
          </a:r>
        </a:p>
      </dgm:t>
    </dgm:pt>
    <dgm:pt modelId="{DEE2D90D-065D-476E-99BC-E8756BB2F661}" type="parTrans" cxnId="{8057729E-CDBE-4A4B-9CEC-5FADA3583385}">
      <dgm:prSet/>
      <dgm:spPr/>
      <dgm:t>
        <a:bodyPr/>
        <a:lstStyle/>
        <a:p>
          <a:endParaRPr lang="en-US"/>
        </a:p>
      </dgm:t>
    </dgm:pt>
    <dgm:pt modelId="{E23D46B1-9C27-4054-B819-6F13199AE1F1}" type="sibTrans" cxnId="{8057729E-CDBE-4A4B-9CEC-5FADA3583385}">
      <dgm:prSet/>
      <dgm:spPr/>
      <dgm:t>
        <a:bodyPr/>
        <a:lstStyle/>
        <a:p>
          <a:endParaRPr lang="en-US"/>
        </a:p>
      </dgm:t>
    </dgm:pt>
    <dgm:pt modelId="{033951B3-E9C3-4AB5-A539-C5BDCF1D48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Mobile Dashboard</a:t>
          </a:r>
        </a:p>
      </dgm:t>
    </dgm:pt>
    <dgm:pt modelId="{975B9F17-7E21-48E2-985A-838B4CFEAF9D}" type="parTrans" cxnId="{6A84AF1E-1906-4EB6-B7CA-EE0457951D94}">
      <dgm:prSet/>
      <dgm:spPr/>
      <dgm:t>
        <a:bodyPr/>
        <a:lstStyle/>
        <a:p>
          <a:endParaRPr lang="en-US"/>
        </a:p>
      </dgm:t>
    </dgm:pt>
    <dgm:pt modelId="{DFEEF128-E8E5-40E6-83F9-1D7668DF3E20}" type="sibTrans" cxnId="{6A84AF1E-1906-4EB6-B7CA-EE0457951D94}">
      <dgm:prSet/>
      <dgm:spPr/>
      <dgm:t>
        <a:bodyPr/>
        <a:lstStyle/>
        <a:p>
          <a:endParaRPr lang="en-US"/>
        </a:p>
      </dgm:t>
    </dgm:pt>
    <dgm:pt modelId="{A72B5147-3D0F-4F57-A5E4-646B30F28F76}" type="pres">
      <dgm:prSet presAssocID="{8D3CC21D-F975-4E40-83A8-B9CE0E911D90}" presName="root" presStyleCnt="0">
        <dgm:presLayoutVars>
          <dgm:dir/>
          <dgm:resizeHandles val="exact"/>
        </dgm:presLayoutVars>
      </dgm:prSet>
      <dgm:spPr/>
    </dgm:pt>
    <dgm:pt modelId="{E1F8F7F9-2071-4838-84D3-EFB3648D5542}" type="pres">
      <dgm:prSet presAssocID="{E90FB0AC-E84A-4EBE-8699-B10709F01140}" presName="compNode" presStyleCnt="0"/>
      <dgm:spPr/>
    </dgm:pt>
    <dgm:pt modelId="{27832846-5C79-4E5A-869B-81E96F3838BB}" type="pres">
      <dgm:prSet presAssocID="{E90FB0AC-E84A-4EBE-8699-B10709F01140}" presName="iconBgRect" presStyleLbl="bgShp" presStyleIdx="0" presStyleCnt="4"/>
      <dgm:spPr/>
    </dgm:pt>
    <dgm:pt modelId="{87EF7E43-B4E2-4D4F-9E7B-06FB616657A4}" type="pres">
      <dgm:prSet presAssocID="{E90FB0AC-E84A-4EBE-8699-B10709F0114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92AFAB87-44ED-4ED0-A2F6-E78301328A38}" type="pres">
      <dgm:prSet presAssocID="{E90FB0AC-E84A-4EBE-8699-B10709F01140}" presName="spaceRect" presStyleCnt="0"/>
      <dgm:spPr/>
    </dgm:pt>
    <dgm:pt modelId="{8914B9D5-BCDD-492F-95C3-A850633BD148}" type="pres">
      <dgm:prSet presAssocID="{E90FB0AC-E84A-4EBE-8699-B10709F01140}" presName="textRect" presStyleLbl="revTx" presStyleIdx="0" presStyleCnt="4">
        <dgm:presLayoutVars>
          <dgm:chMax val="1"/>
          <dgm:chPref val="1"/>
        </dgm:presLayoutVars>
      </dgm:prSet>
      <dgm:spPr/>
    </dgm:pt>
    <dgm:pt modelId="{865A629C-449E-4819-ACB1-BC03B87528F8}" type="pres">
      <dgm:prSet presAssocID="{C1F8E532-E59F-43FE-9835-A75BEAB39913}" presName="sibTrans" presStyleCnt="0"/>
      <dgm:spPr/>
    </dgm:pt>
    <dgm:pt modelId="{02F7A130-93DC-4D38-9238-8067442BA8AE}" type="pres">
      <dgm:prSet presAssocID="{8C147DA3-421A-4CFE-974C-91DA4EA5828B}" presName="compNode" presStyleCnt="0"/>
      <dgm:spPr/>
    </dgm:pt>
    <dgm:pt modelId="{02865D0F-A805-47E4-8332-4B34ECB721AC}" type="pres">
      <dgm:prSet presAssocID="{8C147DA3-421A-4CFE-974C-91DA4EA5828B}" presName="iconBgRect" presStyleLbl="bgShp" presStyleIdx="1" presStyleCnt="4"/>
      <dgm:spPr/>
    </dgm:pt>
    <dgm:pt modelId="{A5A3A9EB-3552-4636-A861-DCD863051F59}" type="pres">
      <dgm:prSet presAssocID="{8C147DA3-421A-4CFE-974C-91DA4EA582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rn"/>
        </a:ext>
      </dgm:extLst>
    </dgm:pt>
    <dgm:pt modelId="{9731B3AF-9227-40E6-A3E8-EBE07DF6E539}" type="pres">
      <dgm:prSet presAssocID="{8C147DA3-421A-4CFE-974C-91DA4EA5828B}" presName="spaceRect" presStyleCnt="0"/>
      <dgm:spPr/>
    </dgm:pt>
    <dgm:pt modelId="{C88CC87F-8F09-4943-BD44-27610EB1AD28}" type="pres">
      <dgm:prSet presAssocID="{8C147DA3-421A-4CFE-974C-91DA4EA5828B}" presName="textRect" presStyleLbl="revTx" presStyleIdx="1" presStyleCnt="4">
        <dgm:presLayoutVars>
          <dgm:chMax val="1"/>
          <dgm:chPref val="1"/>
        </dgm:presLayoutVars>
      </dgm:prSet>
      <dgm:spPr/>
    </dgm:pt>
    <dgm:pt modelId="{3F30F14F-0E4F-466A-8D38-20484D380EF8}" type="pres">
      <dgm:prSet presAssocID="{E06B23B1-FE4B-4DAA-AE2B-2E5E87AE5E78}" presName="sibTrans" presStyleCnt="0"/>
      <dgm:spPr/>
    </dgm:pt>
    <dgm:pt modelId="{99DF3974-41C0-4634-8BE7-A5EB40D3BCC4}" type="pres">
      <dgm:prSet presAssocID="{A6AB1583-BB77-4535-BE41-9C0D9D8D51C6}" presName="compNode" presStyleCnt="0"/>
      <dgm:spPr/>
    </dgm:pt>
    <dgm:pt modelId="{EC992598-C838-444B-A21D-40A11E87E870}" type="pres">
      <dgm:prSet presAssocID="{A6AB1583-BB77-4535-BE41-9C0D9D8D51C6}" presName="iconBgRect" presStyleLbl="bgShp" presStyleIdx="2" presStyleCnt="4"/>
      <dgm:spPr/>
    </dgm:pt>
    <dgm:pt modelId="{17FCD9D5-0544-4382-B173-53D7EDF14D64}" type="pres">
      <dgm:prSet presAssocID="{A6AB1583-BB77-4535-BE41-9C0D9D8D51C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8B03EA2-19A0-4490-9FF8-45037541768F}" type="pres">
      <dgm:prSet presAssocID="{A6AB1583-BB77-4535-BE41-9C0D9D8D51C6}" presName="spaceRect" presStyleCnt="0"/>
      <dgm:spPr/>
    </dgm:pt>
    <dgm:pt modelId="{F58D59B8-F305-4B70-BE70-993457FA8E81}" type="pres">
      <dgm:prSet presAssocID="{A6AB1583-BB77-4535-BE41-9C0D9D8D51C6}" presName="textRect" presStyleLbl="revTx" presStyleIdx="2" presStyleCnt="4">
        <dgm:presLayoutVars>
          <dgm:chMax val="1"/>
          <dgm:chPref val="1"/>
        </dgm:presLayoutVars>
      </dgm:prSet>
      <dgm:spPr/>
    </dgm:pt>
    <dgm:pt modelId="{D76E8DD7-6A23-4249-B826-AC3B17BF4E7B}" type="pres">
      <dgm:prSet presAssocID="{E23D46B1-9C27-4054-B819-6F13199AE1F1}" presName="sibTrans" presStyleCnt="0"/>
      <dgm:spPr/>
    </dgm:pt>
    <dgm:pt modelId="{A3A4A6F7-105E-4C80-82CF-E1217F534BBE}" type="pres">
      <dgm:prSet presAssocID="{033951B3-E9C3-4AB5-A539-C5BDCF1D48B2}" presName="compNode" presStyleCnt="0"/>
      <dgm:spPr/>
    </dgm:pt>
    <dgm:pt modelId="{15562296-08CB-4AE9-88F8-C367AAF18EBD}" type="pres">
      <dgm:prSet presAssocID="{033951B3-E9C3-4AB5-A539-C5BDCF1D48B2}" presName="iconBgRect" presStyleLbl="bgShp" presStyleIdx="3" presStyleCnt="4"/>
      <dgm:spPr/>
    </dgm:pt>
    <dgm:pt modelId="{F4A22D9F-8AC1-412F-9906-7CE1E31945CE}" type="pres">
      <dgm:prSet presAssocID="{033951B3-E9C3-4AB5-A539-C5BDCF1D48B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4D083451-20A3-49A5-BEE5-0ED7136E95EF}" type="pres">
      <dgm:prSet presAssocID="{033951B3-E9C3-4AB5-A539-C5BDCF1D48B2}" presName="spaceRect" presStyleCnt="0"/>
      <dgm:spPr/>
    </dgm:pt>
    <dgm:pt modelId="{EF96D970-8BBF-4D34-8AAD-8901838B0E67}" type="pres">
      <dgm:prSet presAssocID="{033951B3-E9C3-4AB5-A539-C5BDCF1D48B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A21CE02-D7BC-4751-98A7-0569F1FFC7E0}" type="presOf" srcId="{033951B3-E9C3-4AB5-A539-C5BDCF1D48B2}" destId="{EF96D970-8BBF-4D34-8AAD-8901838B0E67}" srcOrd="0" destOrd="0" presId="urn:microsoft.com/office/officeart/2018/5/layout/IconCircleLabelList"/>
    <dgm:cxn modelId="{FB74F417-1C35-498F-8165-9D6395336FF8}" type="presOf" srcId="{E90FB0AC-E84A-4EBE-8699-B10709F01140}" destId="{8914B9D5-BCDD-492F-95C3-A850633BD148}" srcOrd="0" destOrd="0" presId="urn:microsoft.com/office/officeart/2018/5/layout/IconCircleLabelList"/>
    <dgm:cxn modelId="{6A84AF1E-1906-4EB6-B7CA-EE0457951D94}" srcId="{8D3CC21D-F975-4E40-83A8-B9CE0E911D90}" destId="{033951B3-E9C3-4AB5-A539-C5BDCF1D48B2}" srcOrd="3" destOrd="0" parTransId="{975B9F17-7E21-48E2-985A-838B4CFEAF9D}" sibTransId="{DFEEF128-E8E5-40E6-83F9-1D7668DF3E20}"/>
    <dgm:cxn modelId="{DD8D6E33-4A2E-40A7-BF80-B6680C18D843}" type="presOf" srcId="{8C147DA3-421A-4CFE-974C-91DA4EA5828B}" destId="{C88CC87F-8F09-4943-BD44-27610EB1AD28}" srcOrd="0" destOrd="0" presId="urn:microsoft.com/office/officeart/2018/5/layout/IconCircleLabelList"/>
    <dgm:cxn modelId="{58DAAF3F-3C86-44CB-85A9-8C59CD81CA61}" srcId="{8D3CC21D-F975-4E40-83A8-B9CE0E911D90}" destId="{8C147DA3-421A-4CFE-974C-91DA4EA5828B}" srcOrd="1" destOrd="0" parTransId="{F3737CA8-9781-45D4-80CF-7C7D8BDC08D4}" sibTransId="{E06B23B1-FE4B-4DAA-AE2B-2E5E87AE5E78}"/>
    <dgm:cxn modelId="{BE6B746B-2522-4CC4-BE30-4E851DC7B618}" srcId="{8D3CC21D-F975-4E40-83A8-B9CE0E911D90}" destId="{E90FB0AC-E84A-4EBE-8699-B10709F01140}" srcOrd="0" destOrd="0" parTransId="{59A4E156-67F6-4721-A01D-AB3CD7D3B7E3}" sibTransId="{C1F8E532-E59F-43FE-9835-A75BEAB39913}"/>
    <dgm:cxn modelId="{C6945C91-361D-4309-BEEF-5C7C377C0481}" type="presOf" srcId="{A6AB1583-BB77-4535-BE41-9C0D9D8D51C6}" destId="{F58D59B8-F305-4B70-BE70-993457FA8E81}" srcOrd="0" destOrd="0" presId="urn:microsoft.com/office/officeart/2018/5/layout/IconCircleLabelList"/>
    <dgm:cxn modelId="{26700B99-E6CC-4478-A526-5E6AB75B1008}" type="presOf" srcId="{8D3CC21D-F975-4E40-83A8-B9CE0E911D90}" destId="{A72B5147-3D0F-4F57-A5E4-646B30F28F76}" srcOrd="0" destOrd="0" presId="urn:microsoft.com/office/officeart/2018/5/layout/IconCircleLabelList"/>
    <dgm:cxn modelId="{8057729E-CDBE-4A4B-9CEC-5FADA3583385}" srcId="{8D3CC21D-F975-4E40-83A8-B9CE0E911D90}" destId="{A6AB1583-BB77-4535-BE41-9C0D9D8D51C6}" srcOrd="2" destOrd="0" parTransId="{DEE2D90D-065D-476E-99BC-E8756BB2F661}" sibTransId="{E23D46B1-9C27-4054-B819-6F13199AE1F1}"/>
    <dgm:cxn modelId="{1417F283-8B12-473D-9651-C0E589A28583}" type="presParOf" srcId="{A72B5147-3D0F-4F57-A5E4-646B30F28F76}" destId="{E1F8F7F9-2071-4838-84D3-EFB3648D5542}" srcOrd="0" destOrd="0" presId="urn:microsoft.com/office/officeart/2018/5/layout/IconCircleLabelList"/>
    <dgm:cxn modelId="{EFF8F451-3D16-4BD5-942A-D02FD37D973E}" type="presParOf" srcId="{E1F8F7F9-2071-4838-84D3-EFB3648D5542}" destId="{27832846-5C79-4E5A-869B-81E96F3838BB}" srcOrd="0" destOrd="0" presId="urn:microsoft.com/office/officeart/2018/5/layout/IconCircleLabelList"/>
    <dgm:cxn modelId="{9C813913-61AB-4C50-9D2C-D22DB5C1A4C0}" type="presParOf" srcId="{E1F8F7F9-2071-4838-84D3-EFB3648D5542}" destId="{87EF7E43-B4E2-4D4F-9E7B-06FB616657A4}" srcOrd="1" destOrd="0" presId="urn:microsoft.com/office/officeart/2018/5/layout/IconCircleLabelList"/>
    <dgm:cxn modelId="{A2AE65A8-62B8-4796-B689-121510E5CC6C}" type="presParOf" srcId="{E1F8F7F9-2071-4838-84D3-EFB3648D5542}" destId="{92AFAB87-44ED-4ED0-A2F6-E78301328A38}" srcOrd="2" destOrd="0" presId="urn:microsoft.com/office/officeart/2018/5/layout/IconCircleLabelList"/>
    <dgm:cxn modelId="{9A23FCF7-28A7-4EDC-A82A-3360222923A4}" type="presParOf" srcId="{E1F8F7F9-2071-4838-84D3-EFB3648D5542}" destId="{8914B9D5-BCDD-492F-95C3-A850633BD148}" srcOrd="3" destOrd="0" presId="urn:microsoft.com/office/officeart/2018/5/layout/IconCircleLabelList"/>
    <dgm:cxn modelId="{6DBDB78A-C3B0-4F28-BA58-A6F9988F010A}" type="presParOf" srcId="{A72B5147-3D0F-4F57-A5E4-646B30F28F76}" destId="{865A629C-449E-4819-ACB1-BC03B87528F8}" srcOrd="1" destOrd="0" presId="urn:microsoft.com/office/officeart/2018/5/layout/IconCircleLabelList"/>
    <dgm:cxn modelId="{8610FD6A-B220-4272-B744-CC8BA55D10B4}" type="presParOf" srcId="{A72B5147-3D0F-4F57-A5E4-646B30F28F76}" destId="{02F7A130-93DC-4D38-9238-8067442BA8AE}" srcOrd="2" destOrd="0" presId="urn:microsoft.com/office/officeart/2018/5/layout/IconCircleLabelList"/>
    <dgm:cxn modelId="{F028D0EE-8BAD-4995-B1D4-D6F9BA58A9DE}" type="presParOf" srcId="{02F7A130-93DC-4D38-9238-8067442BA8AE}" destId="{02865D0F-A805-47E4-8332-4B34ECB721AC}" srcOrd="0" destOrd="0" presId="urn:microsoft.com/office/officeart/2018/5/layout/IconCircleLabelList"/>
    <dgm:cxn modelId="{E2930C92-0664-453B-89AA-B81B7500667C}" type="presParOf" srcId="{02F7A130-93DC-4D38-9238-8067442BA8AE}" destId="{A5A3A9EB-3552-4636-A861-DCD863051F59}" srcOrd="1" destOrd="0" presId="urn:microsoft.com/office/officeart/2018/5/layout/IconCircleLabelList"/>
    <dgm:cxn modelId="{08CF51B5-2192-40BD-9A05-2AFA5F5BE4FA}" type="presParOf" srcId="{02F7A130-93DC-4D38-9238-8067442BA8AE}" destId="{9731B3AF-9227-40E6-A3E8-EBE07DF6E539}" srcOrd="2" destOrd="0" presId="urn:microsoft.com/office/officeart/2018/5/layout/IconCircleLabelList"/>
    <dgm:cxn modelId="{F0CC13C5-5F10-4BD4-8B11-B47DA5410E3B}" type="presParOf" srcId="{02F7A130-93DC-4D38-9238-8067442BA8AE}" destId="{C88CC87F-8F09-4943-BD44-27610EB1AD28}" srcOrd="3" destOrd="0" presId="urn:microsoft.com/office/officeart/2018/5/layout/IconCircleLabelList"/>
    <dgm:cxn modelId="{9DBB0D2C-9886-4500-A182-0BB8D20ADE5B}" type="presParOf" srcId="{A72B5147-3D0F-4F57-A5E4-646B30F28F76}" destId="{3F30F14F-0E4F-466A-8D38-20484D380EF8}" srcOrd="3" destOrd="0" presId="urn:microsoft.com/office/officeart/2018/5/layout/IconCircleLabelList"/>
    <dgm:cxn modelId="{65F44059-74C0-4081-9AC3-8F52166B5138}" type="presParOf" srcId="{A72B5147-3D0F-4F57-A5E4-646B30F28F76}" destId="{99DF3974-41C0-4634-8BE7-A5EB40D3BCC4}" srcOrd="4" destOrd="0" presId="urn:microsoft.com/office/officeart/2018/5/layout/IconCircleLabelList"/>
    <dgm:cxn modelId="{7435EE99-984F-4F08-85F9-24DB06C7105B}" type="presParOf" srcId="{99DF3974-41C0-4634-8BE7-A5EB40D3BCC4}" destId="{EC992598-C838-444B-A21D-40A11E87E870}" srcOrd="0" destOrd="0" presId="urn:microsoft.com/office/officeart/2018/5/layout/IconCircleLabelList"/>
    <dgm:cxn modelId="{61FCDBC6-76D5-4258-8ECF-0002FF59D805}" type="presParOf" srcId="{99DF3974-41C0-4634-8BE7-A5EB40D3BCC4}" destId="{17FCD9D5-0544-4382-B173-53D7EDF14D64}" srcOrd="1" destOrd="0" presId="urn:microsoft.com/office/officeart/2018/5/layout/IconCircleLabelList"/>
    <dgm:cxn modelId="{0C4791FF-14FF-4942-B912-4A619D8A7DDD}" type="presParOf" srcId="{99DF3974-41C0-4634-8BE7-A5EB40D3BCC4}" destId="{A8B03EA2-19A0-4490-9FF8-45037541768F}" srcOrd="2" destOrd="0" presId="urn:microsoft.com/office/officeart/2018/5/layout/IconCircleLabelList"/>
    <dgm:cxn modelId="{8704DB14-5BC9-44E5-9DAE-EC3223F14D69}" type="presParOf" srcId="{99DF3974-41C0-4634-8BE7-A5EB40D3BCC4}" destId="{F58D59B8-F305-4B70-BE70-993457FA8E81}" srcOrd="3" destOrd="0" presId="urn:microsoft.com/office/officeart/2018/5/layout/IconCircleLabelList"/>
    <dgm:cxn modelId="{2492F12F-7158-4027-B7B9-67675D862FB7}" type="presParOf" srcId="{A72B5147-3D0F-4F57-A5E4-646B30F28F76}" destId="{D76E8DD7-6A23-4249-B826-AC3B17BF4E7B}" srcOrd="5" destOrd="0" presId="urn:microsoft.com/office/officeart/2018/5/layout/IconCircleLabelList"/>
    <dgm:cxn modelId="{2B54A49E-B4B9-40C9-AF2B-D6808E6839C0}" type="presParOf" srcId="{A72B5147-3D0F-4F57-A5E4-646B30F28F76}" destId="{A3A4A6F7-105E-4C80-82CF-E1217F534BBE}" srcOrd="6" destOrd="0" presId="urn:microsoft.com/office/officeart/2018/5/layout/IconCircleLabelList"/>
    <dgm:cxn modelId="{AACAA822-DE9C-4139-A781-FF7B3A4C777C}" type="presParOf" srcId="{A3A4A6F7-105E-4C80-82CF-E1217F534BBE}" destId="{15562296-08CB-4AE9-88F8-C367AAF18EBD}" srcOrd="0" destOrd="0" presId="urn:microsoft.com/office/officeart/2018/5/layout/IconCircleLabelList"/>
    <dgm:cxn modelId="{FF73335A-527E-4D6A-8D00-0848279B03AC}" type="presParOf" srcId="{A3A4A6F7-105E-4C80-82CF-E1217F534BBE}" destId="{F4A22D9F-8AC1-412F-9906-7CE1E31945CE}" srcOrd="1" destOrd="0" presId="urn:microsoft.com/office/officeart/2018/5/layout/IconCircleLabelList"/>
    <dgm:cxn modelId="{43501926-CE9D-4FEC-8C4A-51953B2B4A76}" type="presParOf" srcId="{A3A4A6F7-105E-4C80-82CF-E1217F534BBE}" destId="{4D083451-20A3-49A5-BEE5-0ED7136E95EF}" srcOrd="2" destOrd="0" presId="urn:microsoft.com/office/officeart/2018/5/layout/IconCircleLabelList"/>
    <dgm:cxn modelId="{E9D78B99-4513-4DDD-BF72-6CA364209748}" type="presParOf" srcId="{A3A4A6F7-105E-4C80-82CF-E1217F534BBE}" destId="{EF96D970-8BBF-4D34-8AAD-8901838B0E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190AFA-31FB-43AB-873F-D067D56F5F26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D0D057-D833-4439-900E-23EE460C156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 Ethics</a:t>
          </a:r>
          <a:endParaRPr lang="en-US"/>
        </a:p>
      </dgm:t>
    </dgm:pt>
    <dgm:pt modelId="{9FDCE598-9D73-41CE-8674-507864B8817C}" type="parTrans" cxnId="{FBD7B79B-FD1F-46B3-8827-3EEFB0D45FC9}">
      <dgm:prSet/>
      <dgm:spPr/>
      <dgm:t>
        <a:bodyPr/>
        <a:lstStyle/>
        <a:p>
          <a:endParaRPr lang="en-US"/>
        </a:p>
      </dgm:t>
    </dgm:pt>
    <dgm:pt modelId="{D431B8EB-38BD-457D-920D-DFFEDF38D9BA}" type="sibTrans" cxnId="{FBD7B79B-FD1F-46B3-8827-3EEFB0D45FC9}">
      <dgm:prSet/>
      <dgm:spPr/>
      <dgm:t>
        <a:bodyPr/>
        <a:lstStyle/>
        <a:p>
          <a:endParaRPr lang="en-US"/>
        </a:p>
      </dgm:t>
    </dgm:pt>
    <dgm:pt modelId="{6555A370-3C27-4596-946F-5EEED2A6CE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 only open-access, anonymized datasets (FAO, NASA, NOAA).</a:t>
          </a:r>
        </a:p>
      </dgm:t>
    </dgm:pt>
    <dgm:pt modelId="{B4EBF1BB-1D30-486D-830B-DD166AA6FA42}" type="parTrans" cxnId="{0CD5C932-FC56-45E1-A9B1-F1DE0BFFF126}">
      <dgm:prSet/>
      <dgm:spPr/>
      <dgm:t>
        <a:bodyPr/>
        <a:lstStyle/>
        <a:p>
          <a:endParaRPr lang="en-US"/>
        </a:p>
      </dgm:t>
    </dgm:pt>
    <dgm:pt modelId="{B962E8D4-FB36-4196-A901-B981BB4988C8}" type="sibTrans" cxnId="{0CD5C932-FC56-45E1-A9B1-F1DE0BFFF126}">
      <dgm:prSet/>
      <dgm:spPr/>
      <dgm:t>
        <a:bodyPr/>
        <a:lstStyle/>
        <a:p>
          <a:endParaRPr lang="en-US"/>
        </a:p>
      </dgm:t>
    </dgm:pt>
    <dgm:pt modelId="{5F2350B7-29A5-49A8-AD53-ADC72E7E36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Ensure GDPR compliance and transparency in data usage.</a:t>
          </a:r>
        </a:p>
      </dgm:t>
    </dgm:pt>
    <dgm:pt modelId="{A533F3F7-8DA9-4A28-9D57-86DD6E01C54A}" type="parTrans" cxnId="{0AB9B61A-923D-48AD-9A06-2A95F4257444}">
      <dgm:prSet/>
      <dgm:spPr/>
      <dgm:t>
        <a:bodyPr/>
        <a:lstStyle/>
        <a:p>
          <a:endParaRPr lang="en-US"/>
        </a:p>
      </dgm:t>
    </dgm:pt>
    <dgm:pt modelId="{63E291E7-3A28-4186-BB16-83ED74BFCAB4}" type="sibTrans" cxnId="{0AB9B61A-923D-48AD-9A06-2A95F4257444}">
      <dgm:prSet/>
      <dgm:spPr/>
      <dgm:t>
        <a:bodyPr/>
        <a:lstStyle/>
        <a:p>
          <a:endParaRPr lang="en-US"/>
        </a:p>
      </dgm:t>
    </dgm:pt>
    <dgm:pt modelId="{4087F98B-15F1-4871-9087-859682AE3D0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Algorithmic Fairness</a:t>
          </a:r>
          <a:endParaRPr lang="en-US"/>
        </a:p>
      </dgm:t>
    </dgm:pt>
    <dgm:pt modelId="{8D44298A-7F6C-4068-9B94-8C75EC428360}" type="parTrans" cxnId="{3CEF609C-B76E-4777-91C0-203422F2907F}">
      <dgm:prSet/>
      <dgm:spPr/>
      <dgm:t>
        <a:bodyPr/>
        <a:lstStyle/>
        <a:p>
          <a:endParaRPr lang="en-US"/>
        </a:p>
      </dgm:t>
    </dgm:pt>
    <dgm:pt modelId="{F401C4A7-5670-4FAE-8640-4FE9B99602F3}" type="sibTrans" cxnId="{3CEF609C-B76E-4777-91C0-203422F2907F}">
      <dgm:prSet/>
      <dgm:spPr/>
      <dgm:t>
        <a:bodyPr/>
        <a:lstStyle/>
        <a:p>
          <a:endParaRPr lang="en-US"/>
        </a:p>
      </dgm:t>
    </dgm:pt>
    <dgm:pt modelId="{40A472F1-A389-4ABF-8A0F-648E4B7FC0D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Avoid regional or crop bias by training on diverse global datasets.</a:t>
          </a:r>
        </a:p>
      </dgm:t>
    </dgm:pt>
    <dgm:pt modelId="{6D1EEC05-5A26-44BA-B607-C93448C5FFDE}" type="parTrans" cxnId="{5DD59FB4-66E8-4980-B81B-E4D9BFD1BF38}">
      <dgm:prSet/>
      <dgm:spPr/>
      <dgm:t>
        <a:bodyPr/>
        <a:lstStyle/>
        <a:p>
          <a:endParaRPr lang="en-US"/>
        </a:p>
      </dgm:t>
    </dgm:pt>
    <dgm:pt modelId="{3E00F86F-9A58-4D82-93FE-6A289C84D902}" type="sibTrans" cxnId="{5DD59FB4-66E8-4980-B81B-E4D9BFD1BF38}">
      <dgm:prSet/>
      <dgm:spPr/>
      <dgm:t>
        <a:bodyPr/>
        <a:lstStyle/>
        <a:p>
          <a:endParaRPr lang="en-US"/>
        </a:p>
      </dgm:t>
    </dgm:pt>
    <dgm:pt modelId="{8908C9B2-8201-4A97-9D97-EC3AD6FE395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Incorporate explainable AI (SHAP, LIME) to enhance trust.</a:t>
          </a:r>
        </a:p>
      </dgm:t>
    </dgm:pt>
    <dgm:pt modelId="{B5728815-3896-4C6D-89E1-E3926051D45E}" type="parTrans" cxnId="{B805AA50-31C4-4F1B-A8D8-3607A3EE8859}">
      <dgm:prSet/>
      <dgm:spPr/>
      <dgm:t>
        <a:bodyPr/>
        <a:lstStyle/>
        <a:p>
          <a:endParaRPr lang="en-US"/>
        </a:p>
      </dgm:t>
    </dgm:pt>
    <dgm:pt modelId="{8BBBC9E7-6C62-4E2B-B72E-0F2292813586}" type="sibTrans" cxnId="{B805AA50-31C4-4F1B-A8D8-3607A3EE8859}">
      <dgm:prSet/>
      <dgm:spPr/>
      <dgm:t>
        <a:bodyPr/>
        <a:lstStyle/>
        <a:p>
          <a:endParaRPr lang="en-US"/>
        </a:p>
      </dgm:t>
    </dgm:pt>
    <dgm:pt modelId="{B7524FFC-6A24-4FBD-8FC8-6591B096FB0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Environmental &amp; Social Impact</a:t>
          </a:r>
          <a:endParaRPr lang="en-US"/>
        </a:p>
      </dgm:t>
    </dgm:pt>
    <dgm:pt modelId="{316AE4CF-6778-475F-AB03-FED1D9556E15}" type="parTrans" cxnId="{8D6A091C-CA16-4D4C-8312-BEDBA0E85B05}">
      <dgm:prSet/>
      <dgm:spPr/>
      <dgm:t>
        <a:bodyPr/>
        <a:lstStyle/>
        <a:p>
          <a:endParaRPr lang="en-US"/>
        </a:p>
      </dgm:t>
    </dgm:pt>
    <dgm:pt modelId="{0DC45B55-B784-4CDB-BE61-39043E4D821D}" type="sibTrans" cxnId="{8D6A091C-CA16-4D4C-8312-BEDBA0E85B05}">
      <dgm:prSet/>
      <dgm:spPr/>
      <dgm:t>
        <a:bodyPr/>
        <a:lstStyle/>
        <a:p>
          <a:endParaRPr lang="en-US"/>
        </a:p>
      </dgm:t>
    </dgm:pt>
    <dgm:pt modelId="{BAD38048-F253-4153-8C9C-593D465FEC5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 sustainable resource management.</a:t>
          </a:r>
        </a:p>
      </dgm:t>
    </dgm:pt>
    <dgm:pt modelId="{FE12BAEB-9EED-4A94-AE37-50160E7F2F7A}" type="parTrans" cxnId="{988B734D-ED28-4EF4-97FD-78A016E359C6}">
      <dgm:prSet/>
      <dgm:spPr/>
      <dgm:t>
        <a:bodyPr/>
        <a:lstStyle/>
        <a:p>
          <a:endParaRPr lang="en-US"/>
        </a:p>
      </dgm:t>
    </dgm:pt>
    <dgm:pt modelId="{E3B25DED-E745-4BB6-AC7F-21DD7AAB876E}" type="sibTrans" cxnId="{988B734D-ED28-4EF4-97FD-78A016E359C6}">
      <dgm:prSet/>
      <dgm:spPr/>
      <dgm:t>
        <a:bodyPr/>
        <a:lstStyle/>
        <a:p>
          <a:endParaRPr lang="en-US"/>
        </a:p>
      </dgm:t>
    </dgm:pt>
    <dgm:pt modelId="{73116DB7-3083-42C8-B71E-2AA07930FF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Promote equitable access for smallholder farmers.</a:t>
          </a:r>
        </a:p>
      </dgm:t>
    </dgm:pt>
    <dgm:pt modelId="{8EA46AE2-80D7-4036-91DF-5480A07179A9}" type="parTrans" cxnId="{8D8D00EA-A0B2-49DB-96F1-39ECF8A6735E}">
      <dgm:prSet/>
      <dgm:spPr/>
      <dgm:t>
        <a:bodyPr/>
        <a:lstStyle/>
        <a:p>
          <a:endParaRPr lang="en-US"/>
        </a:p>
      </dgm:t>
    </dgm:pt>
    <dgm:pt modelId="{7E3C7ECB-B3A5-4950-B9EE-93EFE9A12ECF}" type="sibTrans" cxnId="{8D8D00EA-A0B2-49DB-96F1-39ECF8A6735E}">
      <dgm:prSet/>
      <dgm:spPr/>
      <dgm:t>
        <a:bodyPr/>
        <a:lstStyle/>
        <a:p>
          <a:endParaRPr lang="en-US"/>
        </a:p>
      </dgm:t>
    </dgm:pt>
    <dgm:pt modelId="{064C6139-165E-41C6-B47B-073BB342625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Risk Management</a:t>
          </a:r>
          <a:endParaRPr lang="en-US"/>
        </a:p>
      </dgm:t>
    </dgm:pt>
    <dgm:pt modelId="{31B1B03C-AD63-4C46-8C5A-6D276EA0C2F7}" type="parTrans" cxnId="{EBA70BD8-B429-45A6-9746-A8FD63B1497C}">
      <dgm:prSet/>
      <dgm:spPr/>
      <dgm:t>
        <a:bodyPr/>
        <a:lstStyle/>
        <a:p>
          <a:endParaRPr lang="en-US"/>
        </a:p>
      </dgm:t>
    </dgm:pt>
    <dgm:pt modelId="{11B9FDB7-F225-4AAE-AEA7-B8F46576816F}" type="sibTrans" cxnId="{EBA70BD8-B429-45A6-9746-A8FD63B1497C}">
      <dgm:prSet/>
      <dgm:spPr/>
      <dgm:t>
        <a:bodyPr/>
        <a:lstStyle/>
        <a:p>
          <a:endParaRPr lang="en-US"/>
        </a:p>
      </dgm:t>
    </dgm:pt>
    <dgm:pt modelId="{20A30989-5BFA-4C10-98DF-59D48BEA3C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Risks: Data inaccuracy, overreliance on AI, misinterpretation.</a:t>
          </a:r>
        </a:p>
      </dgm:t>
    </dgm:pt>
    <dgm:pt modelId="{839D05B2-0C5B-4688-BE19-A8476499B612}" type="parTrans" cxnId="{2EA4FF40-1A93-4791-95D5-8992F574CDBF}">
      <dgm:prSet/>
      <dgm:spPr/>
      <dgm:t>
        <a:bodyPr/>
        <a:lstStyle/>
        <a:p>
          <a:endParaRPr lang="en-US"/>
        </a:p>
      </dgm:t>
    </dgm:pt>
    <dgm:pt modelId="{7B3520BB-84A1-4476-804B-5CA7B8D449BE}" type="sibTrans" cxnId="{2EA4FF40-1A93-4791-95D5-8992F574CDBF}">
      <dgm:prSet/>
      <dgm:spPr/>
      <dgm:t>
        <a:bodyPr/>
        <a:lstStyle/>
        <a:p>
          <a:endParaRPr lang="en-US"/>
        </a:p>
      </dgm:t>
    </dgm:pt>
    <dgm:pt modelId="{E95EF79A-2E1B-45EF-B126-460B40F2B6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Mitigation: Model validation, clear disclaimers, continuous updates.</a:t>
          </a:r>
        </a:p>
      </dgm:t>
    </dgm:pt>
    <dgm:pt modelId="{D4ACADFF-9F3C-4158-927F-C13B87BBC290}" type="parTrans" cxnId="{F3469C97-C5D8-46F7-A272-7D2AA471505B}">
      <dgm:prSet/>
      <dgm:spPr/>
      <dgm:t>
        <a:bodyPr/>
        <a:lstStyle/>
        <a:p>
          <a:endParaRPr lang="en-US"/>
        </a:p>
      </dgm:t>
    </dgm:pt>
    <dgm:pt modelId="{324C75AC-F6DA-4F01-9A33-C569925392C4}" type="sibTrans" cxnId="{F3469C97-C5D8-46F7-A272-7D2AA471505B}">
      <dgm:prSet/>
      <dgm:spPr/>
      <dgm:t>
        <a:bodyPr/>
        <a:lstStyle/>
        <a:p>
          <a:endParaRPr lang="en-US"/>
        </a:p>
      </dgm:t>
    </dgm:pt>
    <dgm:pt modelId="{2F06FD65-E9B6-4FD6-B5C0-4A91E252A30C}" type="pres">
      <dgm:prSet presAssocID="{28190AFA-31FB-43AB-873F-D067D56F5F26}" presName="root" presStyleCnt="0">
        <dgm:presLayoutVars>
          <dgm:dir/>
          <dgm:resizeHandles val="exact"/>
        </dgm:presLayoutVars>
      </dgm:prSet>
      <dgm:spPr/>
    </dgm:pt>
    <dgm:pt modelId="{1CBB681A-17F9-49B9-9981-78F9DA20B02C}" type="pres">
      <dgm:prSet presAssocID="{A0D0D057-D833-4439-900E-23EE460C156B}" presName="compNode" presStyleCnt="0"/>
      <dgm:spPr/>
    </dgm:pt>
    <dgm:pt modelId="{EE174EC7-1424-4E24-B8E5-BE3B65BE28CC}" type="pres">
      <dgm:prSet presAssocID="{A0D0D057-D833-4439-900E-23EE460C156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1967DDA-477E-4D43-A6BE-70C874C9B583}" type="pres">
      <dgm:prSet presAssocID="{A0D0D057-D833-4439-900E-23EE460C156B}" presName="iconSpace" presStyleCnt="0"/>
      <dgm:spPr/>
    </dgm:pt>
    <dgm:pt modelId="{AA8FF159-6310-4901-A255-4ECFB658B7CE}" type="pres">
      <dgm:prSet presAssocID="{A0D0D057-D833-4439-900E-23EE460C156B}" presName="parTx" presStyleLbl="revTx" presStyleIdx="0" presStyleCnt="8">
        <dgm:presLayoutVars>
          <dgm:chMax val="0"/>
          <dgm:chPref val="0"/>
        </dgm:presLayoutVars>
      </dgm:prSet>
      <dgm:spPr/>
    </dgm:pt>
    <dgm:pt modelId="{82F64F53-DED0-44E2-9655-2CC2C8424038}" type="pres">
      <dgm:prSet presAssocID="{A0D0D057-D833-4439-900E-23EE460C156B}" presName="txSpace" presStyleCnt="0"/>
      <dgm:spPr/>
    </dgm:pt>
    <dgm:pt modelId="{007241E0-2816-47D0-8B14-D6D05B2EFFDC}" type="pres">
      <dgm:prSet presAssocID="{A0D0D057-D833-4439-900E-23EE460C156B}" presName="desTx" presStyleLbl="revTx" presStyleIdx="1" presStyleCnt="8">
        <dgm:presLayoutVars/>
      </dgm:prSet>
      <dgm:spPr/>
    </dgm:pt>
    <dgm:pt modelId="{EBA926B9-7ADC-4F4B-A5E6-2548BF419D17}" type="pres">
      <dgm:prSet presAssocID="{D431B8EB-38BD-457D-920D-DFFEDF38D9BA}" presName="sibTrans" presStyleCnt="0"/>
      <dgm:spPr/>
    </dgm:pt>
    <dgm:pt modelId="{970A4448-534D-4016-9F94-7A75B145C517}" type="pres">
      <dgm:prSet presAssocID="{4087F98B-15F1-4871-9087-859682AE3D0D}" presName="compNode" presStyleCnt="0"/>
      <dgm:spPr/>
    </dgm:pt>
    <dgm:pt modelId="{30E6007F-86EA-44F9-9C06-5FB7E89E3CE2}" type="pres">
      <dgm:prSet presAssocID="{4087F98B-15F1-4871-9087-859682AE3D0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B3A5E5D-A5B6-43FF-8A22-8A2AAECB603B}" type="pres">
      <dgm:prSet presAssocID="{4087F98B-15F1-4871-9087-859682AE3D0D}" presName="iconSpace" presStyleCnt="0"/>
      <dgm:spPr/>
    </dgm:pt>
    <dgm:pt modelId="{664256C2-717B-42E1-82AC-6C6EBAD223EB}" type="pres">
      <dgm:prSet presAssocID="{4087F98B-15F1-4871-9087-859682AE3D0D}" presName="parTx" presStyleLbl="revTx" presStyleIdx="2" presStyleCnt="8">
        <dgm:presLayoutVars>
          <dgm:chMax val="0"/>
          <dgm:chPref val="0"/>
        </dgm:presLayoutVars>
      </dgm:prSet>
      <dgm:spPr/>
    </dgm:pt>
    <dgm:pt modelId="{295CDC2C-89A8-4494-9DB5-956B3C77BE17}" type="pres">
      <dgm:prSet presAssocID="{4087F98B-15F1-4871-9087-859682AE3D0D}" presName="txSpace" presStyleCnt="0"/>
      <dgm:spPr/>
    </dgm:pt>
    <dgm:pt modelId="{5BE062F5-E890-43D9-A503-97F67CB2AD36}" type="pres">
      <dgm:prSet presAssocID="{4087F98B-15F1-4871-9087-859682AE3D0D}" presName="desTx" presStyleLbl="revTx" presStyleIdx="3" presStyleCnt="8">
        <dgm:presLayoutVars/>
      </dgm:prSet>
      <dgm:spPr/>
    </dgm:pt>
    <dgm:pt modelId="{87786EC5-FA4B-4816-99BA-87488165A993}" type="pres">
      <dgm:prSet presAssocID="{F401C4A7-5670-4FAE-8640-4FE9B99602F3}" presName="sibTrans" presStyleCnt="0"/>
      <dgm:spPr/>
    </dgm:pt>
    <dgm:pt modelId="{FEC8718A-2B80-4957-BECF-C0C00DEDFD86}" type="pres">
      <dgm:prSet presAssocID="{B7524FFC-6A24-4FBD-8FC8-6591B096FB0D}" presName="compNode" presStyleCnt="0"/>
      <dgm:spPr/>
    </dgm:pt>
    <dgm:pt modelId="{9A748361-612F-482E-B0E8-5D68DD5A9969}" type="pres">
      <dgm:prSet presAssocID="{B7524FFC-6A24-4FBD-8FC8-6591B096FB0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stainability"/>
        </a:ext>
      </dgm:extLst>
    </dgm:pt>
    <dgm:pt modelId="{A77F963F-809C-4145-B40D-285B2D6F947C}" type="pres">
      <dgm:prSet presAssocID="{B7524FFC-6A24-4FBD-8FC8-6591B096FB0D}" presName="iconSpace" presStyleCnt="0"/>
      <dgm:spPr/>
    </dgm:pt>
    <dgm:pt modelId="{E3D8DBD7-EE8C-4498-91DF-C62D1BDC48EA}" type="pres">
      <dgm:prSet presAssocID="{B7524FFC-6A24-4FBD-8FC8-6591B096FB0D}" presName="parTx" presStyleLbl="revTx" presStyleIdx="4" presStyleCnt="8">
        <dgm:presLayoutVars>
          <dgm:chMax val="0"/>
          <dgm:chPref val="0"/>
        </dgm:presLayoutVars>
      </dgm:prSet>
      <dgm:spPr/>
    </dgm:pt>
    <dgm:pt modelId="{E151CF8D-ED0F-4A71-9F19-C5C0D26E67CD}" type="pres">
      <dgm:prSet presAssocID="{B7524FFC-6A24-4FBD-8FC8-6591B096FB0D}" presName="txSpace" presStyleCnt="0"/>
      <dgm:spPr/>
    </dgm:pt>
    <dgm:pt modelId="{E5DED225-4228-4376-A6E7-C01C8E77CB40}" type="pres">
      <dgm:prSet presAssocID="{B7524FFC-6A24-4FBD-8FC8-6591B096FB0D}" presName="desTx" presStyleLbl="revTx" presStyleIdx="5" presStyleCnt="8">
        <dgm:presLayoutVars/>
      </dgm:prSet>
      <dgm:spPr/>
    </dgm:pt>
    <dgm:pt modelId="{EAC9D4DD-E7A9-40AF-BF7E-8371936F1951}" type="pres">
      <dgm:prSet presAssocID="{0DC45B55-B784-4CDB-BE61-39043E4D821D}" presName="sibTrans" presStyleCnt="0"/>
      <dgm:spPr/>
    </dgm:pt>
    <dgm:pt modelId="{CA96C69B-860F-459F-8558-B1A873D2EF8B}" type="pres">
      <dgm:prSet presAssocID="{064C6139-165E-41C6-B47B-073BB3426257}" presName="compNode" presStyleCnt="0"/>
      <dgm:spPr/>
    </dgm:pt>
    <dgm:pt modelId="{83D6B73C-8123-4D65-8DAD-496CD1442391}" type="pres">
      <dgm:prSet presAssocID="{064C6139-165E-41C6-B47B-073BB342625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08345E7-E84F-46BC-85AF-FE009E7518CA}" type="pres">
      <dgm:prSet presAssocID="{064C6139-165E-41C6-B47B-073BB3426257}" presName="iconSpace" presStyleCnt="0"/>
      <dgm:spPr/>
    </dgm:pt>
    <dgm:pt modelId="{763E5C1D-9426-4F71-81EF-E166FAC5F92D}" type="pres">
      <dgm:prSet presAssocID="{064C6139-165E-41C6-B47B-073BB3426257}" presName="parTx" presStyleLbl="revTx" presStyleIdx="6" presStyleCnt="8">
        <dgm:presLayoutVars>
          <dgm:chMax val="0"/>
          <dgm:chPref val="0"/>
        </dgm:presLayoutVars>
      </dgm:prSet>
      <dgm:spPr/>
    </dgm:pt>
    <dgm:pt modelId="{B9335401-98C4-4299-A398-7B063C844DC4}" type="pres">
      <dgm:prSet presAssocID="{064C6139-165E-41C6-B47B-073BB3426257}" presName="txSpace" presStyleCnt="0"/>
      <dgm:spPr/>
    </dgm:pt>
    <dgm:pt modelId="{E2B4CEE9-E49E-4948-9EA2-C6F181E22C8B}" type="pres">
      <dgm:prSet presAssocID="{064C6139-165E-41C6-B47B-073BB3426257}" presName="desTx" presStyleLbl="revTx" presStyleIdx="7" presStyleCnt="8">
        <dgm:presLayoutVars/>
      </dgm:prSet>
      <dgm:spPr/>
    </dgm:pt>
  </dgm:ptLst>
  <dgm:cxnLst>
    <dgm:cxn modelId="{1CA6F700-78A8-4B1D-98F8-19C8CFC21A5B}" type="presOf" srcId="{5F2350B7-29A5-49A8-AD53-ADC72E7E3637}" destId="{007241E0-2816-47D0-8B14-D6D05B2EFFDC}" srcOrd="0" destOrd="1" presId="urn:microsoft.com/office/officeart/2018/5/layout/CenteredIconLabelDescriptionList"/>
    <dgm:cxn modelId="{0AB9B61A-923D-48AD-9A06-2A95F4257444}" srcId="{A0D0D057-D833-4439-900E-23EE460C156B}" destId="{5F2350B7-29A5-49A8-AD53-ADC72E7E3637}" srcOrd="1" destOrd="0" parTransId="{A533F3F7-8DA9-4A28-9D57-86DD6E01C54A}" sibTransId="{63E291E7-3A28-4186-BB16-83ED74BFCAB4}"/>
    <dgm:cxn modelId="{8D6A091C-CA16-4D4C-8312-BEDBA0E85B05}" srcId="{28190AFA-31FB-43AB-873F-D067D56F5F26}" destId="{B7524FFC-6A24-4FBD-8FC8-6591B096FB0D}" srcOrd="2" destOrd="0" parTransId="{316AE4CF-6778-475F-AB03-FED1D9556E15}" sibTransId="{0DC45B55-B784-4CDB-BE61-39043E4D821D}"/>
    <dgm:cxn modelId="{81D2CE2F-CA8A-42A9-AAB2-85ADFF61418F}" type="presOf" srcId="{28190AFA-31FB-43AB-873F-D067D56F5F26}" destId="{2F06FD65-E9B6-4FD6-B5C0-4A91E252A30C}" srcOrd="0" destOrd="0" presId="urn:microsoft.com/office/officeart/2018/5/layout/CenteredIconLabelDescriptionList"/>
    <dgm:cxn modelId="{0CD5C932-FC56-45E1-A9B1-F1DE0BFFF126}" srcId="{A0D0D057-D833-4439-900E-23EE460C156B}" destId="{6555A370-3C27-4596-946F-5EEED2A6CE95}" srcOrd="0" destOrd="0" parTransId="{B4EBF1BB-1D30-486D-830B-DD166AA6FA42}" sibTransId="{B962E8D4-FB36-4196-A901-B981BB4988C8}"/>
    <dgm:cxn modelId="{E535343B-91FF-4849-9EF2-93BE68DA5A0F}" type="presOf" srcId="{4087F98B-15F1-4871-9087-859682AE3D0D}" destId="{664256C2-717B-42E1-82AC-6C6EBAD223EB}" srcOrd="0" destOrd="0" presId="urn:microsoft.com/office/officeart/2018/5/layout/CenteredIconLabelDescriptionList"/>
    <dgm:cxn modelId="{2EA4FF40-1A93-4791-95D5-8992F574CDBF}" srcId="{064C6139-165E-41C6-B47B-073BB3426257}" destId="{20A30989-5BFA-4C10-98DF-59D48BEA3C27}" srcOrd="0" destOrd="0" parTransId="{839D05B2-0C5B-4688-BE19-A8476499B612}" sibTransId="{7B3520BB-84A1-4476-804B-5CA7B8D449BE}"/>
    <dgm:cxn modelId="{988B734D-ED28-4EF4-97FD-78A016E359C6}" srcId="{B7524FFC-6A24-4FBD-8FC8-6591B096FB0D}" destId="{BAD38048-F253-4153-8C9C-593D465FEC5D}" srcOrd="0" destOrd="0" parTransId="{FE12BAEB-9EED-4A94-AE37-50160E7F2F7A}" sibTransId="{E3B25DED-E745-4BB6-AC7F-21DD7AAB876E}"/>
    <dgm:cxn modelId="{B805AA50-31C4-4F1B-A8D8-3607A3EE8859}" srcId="{4087F98B-15F1-4871-9087-859682AE3D0D}" destId="{8908C9B2-8201-4A97-9D97-EC3AD6FE3957}" srcOrd="1" destOrd="0" parTransId="{B5728815-3896-4C6D-89E1-E3926051D45E}" sibTransId="{8BBBC9E7-6C62-4E2B-B72E-0F2292813586}"/>
    <dgm:cxn modelId="{F3469C97-C5D8-46F7-A272-7D2AA471505B}" srcId="{064C6139-165E-41C6-B47B-073BB3426257}" destId="{E95EF79A-2E1B-45EF-B126-460B40F2B64C}" srcOrd="1" destOrd="0" parTransId="{D4ACADFF-9F3C-4158-927F-C13B87BBC290}" sibTransId="{324C75AC-F6DA-4F01-9A33-C569925392C4}"/>
    <dgm:cxn modelId="{FBD7B79B-FD1F-46B3-8827-3EEFB0D45FC9}" srcId="{28190AFA-31FB-43AB-873F-D067D56F5F26}" destId="{A0D0D057-D833-4439-900E-23EE460C156B}" srcOrd="0" destOrd="0" parTransId="{9FDCE598-9D73-41CE-8674-507864B8817C}" sibTransId="{D431B8EB-38BD-457D-920D-DFFEDF38D9BA}"/>
    <dgm:cxn modelId="{3CEF609C-B76E-4777-91C0-203422F2907F}" srcId="{28190AFA-31FB-43AB-873F-D067D56F5F26}" destId="{4087F98B-15F1-4871-9087-859682AE3D0D}" srcOrd="1" destOrd="0" parTransId="{8D44298A-7F6C-4068-9B94-8C75EC428360}" sibTransId="{F401C4A7-5670-4FAE-8640-4FE9B99602F3}"/>
    <dgm:cxn modelId="{F19AA6A3-22A1-4034-AC19-E33102BA21F6}" type="presOf" srcId="{B7524FFC-6A24-4FBD-8FC8-6591B096FB0D}" destId="{E3D8DBD7-EE8C-4498-91DF-C62D1BDC48EA}" srcOrd="0" destOrd="0" presId="urn:microsoft.com/office/officeart/2018/5/layout/CenteredIconLabelDescriptionList"/>
    <dgm:cxn modelId="{5DD59FB4-66E8-4980-B81B-E4D9BFD1BF38}" srcId="{4087F98B-15F1-4871-9087-859682AE3D0D}" destId="{40A472F1-A389-4ABF-8A0F-648E4B7FC0D4}" srcOrd="0" destOrd="0" parTransId="{6D1EEC05-5A26-44BA-B607-C93448C5FFDE}" sibTransId="{3E00F86F-9A58-4D82-93FE-6A289C84D902}"/>
    <dgm:cxn modelId="{E3089CBA-FC29-4568-82B3-D69E85291F4C}" type="presOf" srcId="{73116DB7-3083-42C8-B71E-2AA07930FF27}" destId="{E5DED225-4228-4376-A6E7-C01C8E77CB40}" srcOrd="0" destOrd="1" presId="urn:microsoft.com/office/officeart/2018/5/layout/CenteredIconLabelDescriptionList"/>
    <dgm:cxn modelId="{2B3828BC-7895-4149-98D4-9E7237368A6E}" type="presOf" srcId="{BAD38048-F253-4153-8C9C-593D465FEC5D}" destId="{E5DED225-4228-4376-A6E7-C01C8E77CB40}" srcOrd="0" destOrd="0" presId="urn:microsoft.com/office/officeart/2018/5/layout/CenteredIconLabelDescriptionList"/>
    <dgm:cxn modelId="{C5EEF0C1-7E4E-4ADD-A466-6FFE5FF9D8D9}" type="presOf" srcId="{A0D0D057-D833-4439-900E-23EE460C156B}" destId="{AA8FF159-6310-4901-A255-4ECFB658B7CE}" srcOrd="0" destOrd="0" presId="urn:microsoft.com/office/officeart/2018/5/layout/CenteredIconLabelDescriptionList"/>
    <dgm:cxn modelId="{422B2CC4-97D4-46D7-855A-DDF3C553DF9D}" type="presOf" srcId="{6555A370-3C27-4596-946F-5EEED2A6CE95}" destId="{007241E0-2816-47D0-8B14-D6D05B2EFFDC}" srcOrd="0" destOrd="0" presId="urn:microsoft.com/office/officeart/2018/5/layout/CenteredIconLabelDescriptionList"/>
    <dgm:cxn modelId="{A3E000CF-0097-4087-89A6-3F4B6B66948B}" type="presOf" srcId="{064C6139-165E-41C6-B47B-073BB3426257}" destId="{763E5C1D-9426-4F71-81EF-E166FAC5F92D}" srcOrd="0" destOrd="0" presId="urn:microsoft.com/office/officeart/2018/5/layout/CenteredIconLabelDescriptionList"/>
    <dgm:cxn modelId="{B32A47D1-C172-432D-B8F9-6EE34BF0AD80}" type="presOf" srcId="{8908C9B2-8201-4A97-9D97-EC3AD6FE3957}" destId="{5BE062F5-E890-43D9-A503-97F67CB2AD36}" srcOrd="0" destOrd="1" presId="urn:microsoft.com/office/officeart/2018/5/layout/CenteredIconLabelDescriptionList"/>
    <dgm:cxn modelId="{EBA70BD8-B429-45A6-9746-A8FD63B1497C}" srcId="{28190AFA-31FB-43AB-873F-D067D56F5F26}" destId="{064C6139-165E-41C6-B47B-073BB3426257}" srcOrd="3" destOrd="0" parTransId="{31B1B03C-AD63-4C46-8C5A-6D276EA0C2F7}" sibTransId="{11B9FDB7-F225-4AAE-AEA7-B8F46576816F}"/>
    <dgm:cxn modelId="{C85FD4DD-6C41-4B42-9CF9-2F0FAAE09D81}" type="presOf" srcId="{40A472F1-A389-4ABF-8A0F-648E4B7FC0D4}" destId="{5BE062F5-E890-43D9-A503-97F67CB2AD36}" srcOrd="0" destOrd="0" presId="urn:microsoft.com/office/officeart/2018/5/layout/CenteredIconLabelDescriptionList"/>
    <dgm:cxn modelId="{8D8D00EA-A0B2-49DB-96F1-39ECF8A6735E}" srcId="{B7524FFC-6A24-4FBD-8FC8-6591B096FB0D}" destId="{73116DB7-3083-42C8-B71E-2AA07930FF27}" srcOrd="1" destOrd="0" parTransId="{8EA46AE2-80D7-4036-91DF-5480A07179A9}" sibTransId="{7E3C7ECB-B3A5-4950-B9EE-93EFE9A12ECF}"/>
    <dgm:cxn modelId="{B61E6BF1-AC27-4820-A93E-817696EB5D67}" type="presOf" srcId="{20A30989-5BFA-4C10-98DF-59D48BEA3C27}" destId="{E2B4CEE9-E49E-4948-9EA2-C6F181E22C8B}" srcOrd="0" destOrd="0" presId="urn:microsoft.com/office/officeart/2018/5/layout/CenteredIconLabelDescriptionList"/>
    <dgm:cxn modelId="{8A7F98F6-C106-4EF8-82AB-8EDB16C4BE12}" type="presOf" srcId="{E95EF79A-2E1B-45EF-B126-460B40F2B64C}" destId="{E2B4CEE9-E49E-4948-9EA2-C6F181E22C8B}" srcOrd="0" destOrd="1" presId="urn:microsoft.com/office/officeart/2018/5/layout/CenteredIconLabelDescriptionList"/>
    <dgm:cxn modelId="{F1725974-62E6-4445-A9E6-E092CDE4714C}" type="presParOf" srcId="{2F06FD65-E9B6-4FD6-B5C0-4A91E252A30C}" destId="{1CBB681A-17F9-49B9-9981-78F9DA20B02C}" srcOrd="0" destOrd="0" presId="urn:microsoft.com/office/officeart/2018/5/layout/CenteredIconLabelDescriptionList"/>
    <dgm:cxn modelId="{4E53614F-E6E3-481B-BD32-3AA93C2BD1EC}" type="presParOf" srcId="{1CBB681A-17F9-49B9-9981-78F9DA20B02C}" destId="{EE174EC7-1424-4E24-B8E5-BE3B65BE28CC}" srcOrd="0" destOrd="0" presId="urn:microsoft.com/office/officeart/2018/5/layout/CenteredIconLabelDescriptionList"/>
    <dgm:cxn modelId="{9551DE70-43F0-476D-B6EF-C905ABE00006}" type="presParOf" srcId="{1CBB681A-17F9-49B9-9981-78F9DA20B02C}" destId="{C1967DDA-477E-4D43-A6BE-70C874C9B583}" srcOrd="1" destOrd="0" presId="urn:microsoft.com/office/officeart/2018/5/layout/CenteredIconLabelDescriptionList"/>
    <dgm:cxn modelId="{CDD86419-16A7-4304-B3C4-33D0E5E30ED3}" type="presParOf" srcId="{1CBB681A-17F9-49B9-9981-78F9DA20B02C}" destId="{AA8FF159-6310-4901-A255-4ECFB658B7CE}" srcOrd="2" destOrd="0" presId="urn:microsoft.com/office/officeart/2018/5/layout/CenteredIconLabelDescriptionList"/>
    <dgm:cxn modelId="{DABF7728-8816-4F0D-AE4D-FA3A9289EDCA}" type="presParOf" srcId="{1CBB681A-17F9-49B9-9981-78F9DA20B02C}" destId="{82F64F53-DED0-44E2-9655-2CC2C8424038}" srcOrd="3" destOrd="0" presId="urn:microsoft.com/office/officeart/2018/5/layout/CenteredIconLabelDescriptionList"/>
    <dgm:cxn modelId="{B5ECB5AE-C51B-4D9D-81F6-6E797091526C}" type="presParOf" srcId="{1CBB681A-17F9-49B9-9981-78F9DA20B02C}" destId="{007241E0-2816-47D0-8B14-D6D05B2EFFDC}" srcOrd="4" destOrd="0" presId="urn:microsoft.com/office/officeart/2018/5/layout/CenteredIconLabelDescriptionList"/>
    <dgm:cxn modelId="{A0A66632-9A6E-4529-A5F5-614548DF107E}" type="presParOf" srcId="{2F06FD65-E9B6-4FD6-B5C0-4A91E252A30C}" destId="{EBA926B9-7ADC-4F4B-A5E6-2548BF419D17}" srcOrd="1" destOrd="0" presId="urn:microsoft.com/office/officeart/2018/5/layout/CenteredIconLabelDescriptionList"/>
    <dgm:cxn modelId="{769B99D1-6336-4C44-AC85-BD6F6DFFB9FA}" type="presParOf" srcId="{2F06FD65-E9B6-4FD6-B5C0-4A91E252A30C}" destId="{970A4448-534D-4016-9F94-7A75B145C517}" srcOrd="2" destOrd="0" presId="urn:microsoft.com/office/officeart/2018/5/layout/CenteredIconLabelDescriptionList"/>
    <dgm:cxn modelId="{1B970300-7F61-4431-AD8B-F15DAB1D626F}" type="presParOf" srcId="{970A4448-534D-4016-9F94-7A75B145C517}" destId="{30E6007F-86EA-44F9-9C06-5FB7E89E3CE2}" srcOrd="0" destOrd="0" presId="urn:microsoft.com/office/officeart/2018/5/layout/CenteredIconLabelDescriptionList"/>
    <dgm:cxn modelId="{3CCCADA8-044F-440D-9AC2-EE48B5B307B1}" type="presParOf" srcId="{970A4448-534D-4016-9F94-7A75B145C517}" destId="{DB3A5E5D-A5B6-43FF-8A22-8A2AAECB603B}" srcOrd="1" destOrd="0" presId="urn:microsoft.com/office/officeart/2018/5/layout/CenteredIconLabelDescriptionList"/>
    <dgm:cxn modelId="{75EF2BB0-AF9E-48EF-914E-ADC4BC7D9451}" type="presParOf" srcId="{970A4448-534D-4016-9F94-7A75B145C517}" destId="{664256C2-717B-42E1-82AC-6C6EBAD223EB}" srcOrd="2" destOrd="0" presId="urn:microsoft.com/office/officeart/2018/5/layout/CenteredIconLabelDescriptionList"/>
    <dgm:cxn modelId="{7461B8FF-198A-4EF1-A406-B373D1EECE6F}" type="presParOf" srcId="{970A4448-534D-4016-9F94-7A75B145C517}" destId="{295CDC2C-89A8-4494-9DB5-956B3C77BE17}" srcOrd="3" destOrd="0" presId="urn:microsoft.com/office/officeart/2018/5/layout/CenteredIconLabelDescriptionList"/>
    <dgm:cxn modelId="{A3205D9B-D0BF-42BC-8F2E-1A10A186095F}" type="presParOf" srcId="{970A4448-534D-4016-9F94-7A75B145C517}" destId="{5BE062F5-E890-43D9-A503-97F67CB2AD36}" srcOrd="4" destOrd="0" presId="urn:microsoft.com/office/officeart/2018/5/layout/CenteredIconLabelDescriptionList"/>
    <dgm:cxn modelId="{12BB36C5-BEF2-4535-A07D-9D20F42E9F9B}" type="presParOf" srcId="{2F06FD65-E9B6-4FD6-B5C0-4A91E252A30C}" destId="{87786EC5-FA4B-4816-99BA-87488165A993}" srcOrd="3" destOrd="0" presId="urn:microsoft.com/office/officeart/2018/5/layout/CenteredIconLabelDescriptionList"/>
    <dgm:cxn modelId="{F354C0F4-75AB-46B3-BF3C-DD89A6BE145B}" type="presParOf" srcId="{2F06FD65-E9B6-4FD6-B5C0-4A91E252A30C}" destId="{FEC8718A-2B80-4957-BECF-C0C00DEDFD86}" srcOrd="4" destOrd="0" presId="urn:microsoft.com/office/officeart/2018/5/layout/CenteredIconLabelDescriptionList"/>
    <dgm:cxn modelId="{F5D5A32E-F937-41C7-BE78-CCE4366669DA}" type="presParOf" srcId="{FEC8718A-2B80-4957-BECF-C0C00DEDFD86}" destId="{9A748361-612F-482E-B0E8-5D68DD5A9969}" srcOrd="0" destOrd="0" presId="urn:microsoft.com/office/officeart/2018/5/layout/CenteredIconLabelDescriptionList"/>
    <dgm:cxn modelId="{24E20672-562B-41B1-81F7-66FF4D3203E9}" type="presParOf" srcId="{FEC8718A-2B80-4957-BECF-C0C00DEDFD86}" destId="{A77F963F-809C-4145-B40D-285B2D6F947C}" srcOrd="1" destOrd="0" presId="urn:microsoft.com/office/officeart/2018/5/layout/CenteredIconLabelDescriptionList"/>
    <dgm:cxn modelId="{F357E642-1BAE-42A8-B3E8-7CE7D7A31EFC}" type="presParOf" srcId="{FEC8718A-2B80-4957-BECF-C0C00DEDFD86}" destId="{E3D8DBD7-EE8C-4498-91DF-C62D1BDC48EA}" srcOrd="2" destOrd="0" presId="urn:microsoft.com/office/officeart/2018/5/layout/CenteredIconLabelDescriptionList"/>
    <dgm:cxn modelId="{5442EA8C-D7B3-444C-90D2-5670270FDEB5}" type="presParOf" srcId="{FEC8718A-2B80-4957-BECF-C0C00DEDFD86}" destId="{E151CF8D-ED0F-4A71-9F19-C5C0D26E67CD}" srcOrd="3" destOrd="0" presId="urn:microsoft.com/office/officeart/2018/5/layout/CenteredIconLabelDescriptionList"/>
    <dgm:cxn modelId="{E14DD180-F885-4A90-A9DA-674D9F7EC11F}" type="presParOf" srcId="{FEC8718A-2B80-4957-BECF-C0C00DEDFD86}" destId="{E5DED225-4228-4376-A6E7-C01C8E77CB40}" srcOrd="4" destOrd="0" presId="urn:microsoft.com/office/officeart/2018/5/layout/CenteredIconLabelDescriptionList"/>
    <dgm:cxn modelId="{A4396411-B81B-4048-828D-28E61CFEA5F9}" type="presParOf" srcId="{2F06FD65-E9B6-4FD6-B5C0-4A91E252A30C}" destId="{EAC9D4DD-E7A9-40AF-BF7E-8371936F1951}" srcOrd="5" destOrd="0" presId="urn:microsoft.com/office/officeart/2018/5/layout/CenteredIconLabelDescriptionList"/>
    <dgm:cxn modelId="{F86BFCF5-FE3C-48EF-86C4-DED6347242C6}" type="presParOf" srcId="{2F06FD65-E9B6-4FD6-B5C0-4A91E252A30C}" destId="{CA96C69B-860F-459F-8558-B1A873D2EF8B}" srcOrd="6" destOrd="0" presId="urn:microsoft.com/office/officeart/2018/5/layout/CenteredIconLabelDescriptionList"/>
    <dgm:cxn modelId="{00E6DC9E-501C-46E3-B36A-8F75E3D09EB9}" type="presParOf" srcId="{CA96C69B-860F-459F-8558-B1A873D2EF8B}" destId="{83D6B73C-8123-4D65-8DAD-496CD1442391}" srcOrd="0" destOrd="0" presId="urn:microsoft.com/office/officeart/2018/5/layout/CenteredIconLabelDescriptionList"/>
    <dgm:cxn modelId="{D0C43BC2-CA81-4739-B06D-03EA2236343D}" type="presParOf" srcId="{CA96C69B-860F-459F-8558-B1A873D2EF8B}" destId="{108345E7-E84F-46BC-85AF-FE009E7518CA}" srcOrd="1" destOrd="0" presId="urn:microsoft.com/office/officeart/2018/5/layout/CenteredIconLabelDescriptionList"/>
    <dgm:cxn modelId="{EF24CF57-8418-4497-BBFA-3E1DF5BD2A0E}" type="presParOf" srcId="{CA96C69B-860F-459F-8558-B1A873D2EF8B}" destId="{763E5C1D-9426-4F71-81EF-E166FAC5F92D}" srcOrd="2" destOrd="0" presId="urn:microsoft.com/office/officeart/2018/5/layout/CenteredIconLabelDescriptionList"/>
    <dgm:cxn modelId="{A2E407E0-8E69-4185-AC4B-BFEEACE22BB1}" type="presParOf" srcId="{CA96C69B-860F-459F-8558-B1A873D2EF8B}" destId="{B9335401-98C4-4299-A398-7B063C844DC4}" srcOrd="3" destOrd="0" presId="urn:microsoft.com/office/officeart/2018/5/layout/CenteredIconLabelDescriptionList"/>
    <dgm:cxn modelId="{3D04080D-B4FB-4F5C-A469-601F31AAED20}" type="presParOf" srcId="{CA96C69B-860F-459F-8558-B1A873D2EF8B}" destId="{E2B4CEE9-E49E-4948-9EA2-C6F181E22C8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F5AF08-C5CA-40CD-B2C4-CEE3CB801396}">
      <dsp:nvSpPr>
        <dsp:cNvPr id="0" name=""/>
        <dsp:cNvSpPr/>
      </dsp:nvSpPr>
      <dsp:spPr>
        <a:xfrm>
          <a:off x="2567" y="290086"/>
          <a:ext cx="2284883" cy="913953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Collection</a:t>
          </a:r>
          <a:endParaRPr lang="en-US" sz="1600" kern="1200" dirty="0"/>
        </a:p>
      </dsp:txBody>
      <dsp:txXfrm>
        <a:off x="459544" y="290086"/>
        <a:ext cx="1370930" cy="913953"/>
      </dsp:txXfrm>
    </dsp:sp>
    <dsp:sp modelId="{BF5528EC-ADA8-4F16-82FC-730600CC7C8D}">
      <dsp:nvSpPr>
        <dsp:cNvPr id="0" name=""/>
        <dsp:cNvSpPr/>
      </dsp:nvSpPr>
      <dsp:spPr>
        <a:xfrm>
          <a:off x="2058962" y="290086"/>
          <a:ext cx="2284883" cy="913953"/>
        </a:xfrm>
        <a:prstGeom prst="chevron">
          <a:avLst/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Preproccesing</a:t>
          </a:r>
        </a:p>
      </dsp:txBody>
      <dsp:txXfrm>
        <a:off x="2515939" y="290086"/>
        <a:ext cx="1370930" cy="913953"/>
      </dsp:txXfrm>
    </dsp:sp>
    <dsp:sp modelId="{E71382B7-1E30-4389-B7CA-1BB2144BDF78}">
      <dsp:nvSpPr>
        <dsp:cNvPr id="0" name=""/>
        <dsp:cNvSpPr/>
      </dsp:nvSpPr>
      <dsp:spPr>
        <a:xfrm>
          <a:off x="4115358" y="290086"/>
          <a:ext cx="2284883" cy="913953"/>
        </a:xfrm>
        <a:prstGeom prst="chevron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 Development</a:t>
          </a:r>
          <a:endParaRPr lang="en-US" sz="1600" kern="1200" dirty="0"/>
        </a:p>
      </dsp:txBody>
      <dsp:txXfrm>
        <a:off x="4572335" y="290086"/>
        <a:ext cx="1370930" cy="913953"/>
      </dsp:txXfrm>
    </dsp:sp>
    <dsp:sp modelId="{62FE4957-210D-442A-A4E0-60665EB1D4F8}">
      <dsp:nvSpPr>
        <dsp:cNvPr id="0" name=""/>
        <dsp:cNvSpPr/>
      </dsp:nvSpPr>
      <dsp:spPr>
        <a:xfrm>
          <a:off x="6171753" y="290086"/>
          <a:ext cx="2284883" cy="913953"/>
        </a:xfrm>
        <a:prstGeom prst="chevron">
          <a:avLst/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 Evaluation</a:t>
          </a:r>
          <a:endParaRPr lang="en-US" sz="1600" kern="1200" dirty="0"/>
        </a:p>
      </dsp:txBody>
      <dsp:txXfrm>
        <a:off x="6628730" y="290086"/>
        <a:ext cx="1370930" cy="913953"/>
      </dsp:txXfrm>
    </dsp:sp>
    <dsp:sp modelId="{C5CC38B1-57E6-452D-87C4-4AD968CF14D7}">
      <dsp:nvSpPr>
        <dsp:cNvPr id="0" name=""/>
        <dsp:cNvSpPr/>
      </dsp:nvSpPr>
      <dsp:spPr>
        <a:xfrm>
          <a:off x="8228148" y="290086"/>
          <a:ext cx="2284883" cy="913953"/>
        </a:xfrm>
        <a:prstGeom prst="chevron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Prototype Design and Feedback</a:t>
          </a:r>
        </a:p>
      </dsp:txBody>
      <dsp:txXfrm>
        <a:off x="8685125" y="290086"/>
        <a:ext cx="1370930" cy="913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32846-5C79-4E5A-869B-81E96F3838BB}">
      <dsp:nvSpPr>
        <dsp:cNvPr id="0" name=""/>
        <dsp:cNvSpPr/>
      </dsp:nvSpPr>
      <dsp:spPr>
        <a:xfrm>
          <a:off x="2802884" y="691"/>
          <a:ext cx="825644" cy="8256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F7E43-B4E2-4D4F-9E7B-06FB616657A4}">
      <dsp:nvSpPr>
        <dsp:cNvPr id="0" name=""/>
        <dsp:cNvSpPr/>
      </dsp:nvSpPr>
      <dsp:spPr>
        <a:xfrm>
          <a:off x="2978841" y="176648"/>
          <a:ext cx="473730" cy="4737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14B9D5-BCDD-492F-95C3-A850633BD148}">
      <dsp:nvSpPr>
        <dsp:cNvPr id="0" name=""/>
        <dsp:cNvSpPr/>
      </dsp:nvSpPr>
      <dsp:spPr>
        <a:xfrm>
          <a:off x="2538948" y="1083503"/>
          <a:ext cx="1353515" cy="54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Climate Data</a:t>
          </a:r>
        </a:p>
      </dsp:txBody>
      <dsp:txXfrm>
        <a:off x="2538948" y="1083503"/>
        <a:ext cx="1353515" cy="541406"/>
      </dsp:txXfrm>
    </dsp:sp>
    <dsp:sp modelId="{02865D0F-A805-47E4-8332-4B34ECB721AC}">
      <dsp:nvSpPr>
        <dsp:cNvPr id="0" name=""/>
        <dsp:cNvSpPr/>
      </dsp:nvSpPr>
      <dsp:spPr>
        <a:xfrm>
          <a:off x="4393265" y="691"/>
          <a:ext cx="825644" cy="8256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A3A9EB-3552-4636-A861-DCD863051F59}">
      <dsp:nvSpPr>
        <dsp:cNvPr id="0" name=""/>
        <dsp:cNvSpPr/>
      </dsp:nvSpPr>
      <dsp:spPr>
        <a:xfrm>
          <a:off x="4569222" y="176648"/>
          <a:ext cx="473730" cy="4737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CC87F-8F09-4943-BD44-27610EB1AD28}">
      <dsp:nvSpPr>
        <dsp:cNvPr id="0" name=""/>
        <dsp:cNvSpPr/>
      </dsp:nvSpPr>
      <dsp:spPr>
        <a:xfrm>
          <a:off x="4129329" y="1083503"/>
          <a:ext cx="1353515" cy="54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Crop Data</a:t>
          </a:r>
        </a:p>
      </dsp:txBody>
      <dsp:txXfrm>
        <a:off x="4129329" y="1083503"/>
        <a:ext cx="1353515" cy="541406"/>
      </dsp:txXfrm>
    </dsp:sp>
    <dsp:sp modelId="{EC992598-C838-444B-A21D-40A11E87E870}">
      <dsp:nvSpPr>
        <dsp:cNvPr id="0" name=""/>
        <dsp:cNvSpPr/>
      </dsp:nvSpPr>
      <dsp:spPr>
        <a:xfrm>
          <a:off x="5983646" y="691"/>
          <a:ext cx="825644" cy="8256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CD9D5-0544-4382-B173-53D7EDF14D64}">
      <dsp:nvSpPr>
        <dsp:cNvPr id="0" name=""/>
        <dsp:cNvSpPr/>
      </dsp:nvSpPr>
      <dsp:spPr>
        <a:xfrm>
          <a:off x="6159603" y="176648"/>
          <a:ext cx="473730" cy="4737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8D59B8-F305-4B70-BE70-993457FA8E81}">
      <dsp:nvSpPr>
        <dsp:cNvPr id="0" name=""/>
        <dsp:cNvSpPr/>
      </dsp:nvSpPr>
      <dsp:spPr>
        <a:xfrm>
          <a:off x="5719710" y="1083503"/>
          <a:ext cx="1353515" cy="54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ML Engine</a:t>
          </a:r>
        </a:p>
      </dsp:txBody>
      <dsp:txXfrm>
        <a:off x="5719710" y="1083503"/>
        <a:ext cx="1353515" cy="541406"/>
      </dsp:txXfrm>
    </dsp:sp>
    <dsp:sp modelId="{15562296-08CB-4AE9-88F8-C367AAF18EBD}">
      <dsp:nvSpPr>
        <dsp:cNvPr id="0" name=""/>
        <dsp:cNvSpPr/>
      </dsp:nvSpPr>
      <dsp:spPr>
        <a:xfrm>
          <a:off x="7574027" y="691"/>
          <a:ext cx="825644" cy="8256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22D9F-8AC1-412F-9906-7CE1E31945CE}">
      <dsp:nvSpPr>
        <dsp:cNvPr id="0" name=""/>
        <dsp:cNvSpPr/>
      </dsp:nvSpPr>
      <dsp:spPr>
        <a:xfrm>
          <a:off x="7749984" y="176648"/>
          <a:ext cx="473730" cy="4737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6D970-8BBF-4D34-8AAD-8901838B0E67}">
      <dsp:nvSpPr>
        <dsp:cNvPr id="0" name=""/>
        <dsp:cNvSpPr/>
      </dsp:nvSpPr>
      <dsp:spPr>
        <a:xfrm>
          <a:off x="7310091" y="1083503"/>
          <a:ext cx="1353515" cy="541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Mobile Dashboard</a:t>
          </a:r>
        </a:p>
      </dsp:txBody>
      <dsp:txXfrm>
        <a:off x="7310091" y="1083503"/>
        <a:ext cx="1353515" cy="541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174EC7-1424-4E24-B8E5-BE3B65BE28CC}">
      <dsp:nvSpPr>
        <dsp:cNvPr id="0" name=""/>
        <dsp:cNvSpPr/>
      </dsp:nvSpPr>
      <dsp:spPr>
        <a:xfrm>
          <a:off x="515591" y="993558"/>
          <a:ext cx="554449" cy="5544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8FF159-6310-4901-A255-4ECFB658B7CE}">
      <dsp:nvSpPr>
        <dsp:cNvPr id="0" name=""/>
        <dsp:cNvSpPr/>
      </dsp:nvSpPr>
      <dsp:spPr>
        <a:xfrm>
          <a:off x="745" y="1651915"/>
          <a:ext cx="1584140" cy="438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Data Ethics</a:t>
          </a:r>
          <a:endParaRPr lang="en-US" sz="1400" kern="1200"/>
        </a:p>
      </dsp:txBody>
      <dsp:txXfrm>
        <a:off x="745" y="1651915"/>
        <a:ext cx="1584140" cy="438113"/>
      </dsp:txXfrm>
    </dsp:sp>
    <dsp:sp modelId="{007241E0-2816-47D0-8B14-D6D05B2EFFDC}">
      <dsp:nvSpPr>
        <dsp:cNvPr id="0" name=""/>
        <dsp:cNvSpPr/>
      </dsp:nvSpPr>
      <dsp:spPr>
        <a:xfrm>
          <a:off x="745" y="2138358"/>
          <a:ext cx="1584140" cy="127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Use only open-access, anonymized datasets (FAO, NASA, NOAA).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Ensure GDPR compliance and transparency in data usage.</a:t>
          </a:r>
        </a:p>
      </dsp:txBody>
      <dsp:txXfrm>
        <a:off x="745" y="2138358"/>
        <a:ext cx="1584140" cy="1271664"/>
      </dsp:txXfrm>
    </dsp:sp>
    <dsp:sp modelId="{30E6007F-86EA-44F9-9C06-5FB7E89E3CE2}">
      <dsp:nvSpPr>
        <dsp:cNvPr id="0" name=""/>
        <dsp:cNvSpPr/>
      </dsp:nvSpPr>
      <dsp:spPr>
        <a:xfrm>
          <a:off x="2376956" y="993558"/>
          <a:ext cx="554449" cy="5544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4256C2-717B-42E1-82AC-6C6EBAD223EB}">
      <dsp:nvSpPr>
        <dsp:cNvPr id="0" name=""/>
        <dsp:cNvSpPr/>
      </dsp:nvSpPr>
      <dsp:spPr>
        <a:xfrm>
          <a:off x="1862110" y="1651915"/>
          <a:ext cx="1584140" cy="438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Algorithmic Fairness</a:t>
          </a:r>
          <a:endParaRPr lang="en-US" sz="1400" kern="1200"/>
        </a:p>
      </dsp:txBody>
      <dsp:txXfrm>
        <a:off x="1862110" y="1651915"/>
        <a:ext cx="1584140" cy="438113"/>
      </dsp:txXfrm>
    </dsp:sp>
    <dsp:sp modelId="{5BE062F5-E890-43D9-A503-97F67CB2AD36}">
      <dsp:nvSpPr>
        <dsp:cNvPr id="0" name=""/>
        <dsp:cNvSpPr/>
      </dsp:nvSpPr>
      <dsp:spPr>
        <a:xfrm>
          <a:off x="1862110" y="2138358"/>
          <a:ext cx="1584140" cy="127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Avoid regional or crop bias by training on diverse global datasets.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Incorporate explainable AI (SHAP, LIME) to enhance trust.</a:t>
          </a:r>
        </a:p>
      </dsp:txBody>
      <dsp:txXfrm>
        <a:off x="1862110" y="2138358"/>
        <a:ext cx="1584140" cy="1271664"/>
      </dsp:txXfrm>
    </dsp:sp>
    <dsp:sp modelId="{9A748361-612F-482E-B0E8-5D68DD5A9969}">
      <dsp:nvSpPr>
        <dsp:cNvPr id="0" name=""/>
        <dsp:cNvSpPr/>
      </dsp:nvSpPr>
      <dsp:spPr>
        <a:xfrm>
          <a:off x="4238321" y="993558"/>
          <a:ext cx="554449" cy="5544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D8DBD7-EE8C-4498-91DF-C62D1BDC48EA}">
      <dsp:nvSpPr>
        <dsp:cNvPr id="0" name=""/>
        <dsp:cNvSpPr/>
      </dsp:nvSpPr>
      <dsp:spPr>
        <a:xfrm>
          <a:off x="3723475" y="1651915"/>
          <a:ext cx="1584140" cy="438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Environmental &amp; Social Impact</a:t>
          </a:r>
          <a:endParaRPr lang="en-US" sz="1400" kern="1200"/>
        </a:p>
      </dsp:txBody>
      <dsp:txXfrm>
        <a:off x="3723475" y="1651915"/>
        <a:ext cx="1584140" cy="438113"/>
      </dsp:txXfrm>
    </dsp:sp>
    <dsp:sp modelId="{E5DED225-4228-4376-A6E7-C01C8E77CB40}">
      <dsp:nvSpPr>
        <dsp:cNvPr id="0" name=""/>
        <dsp:cNvSpPr/>
      </dsp:nvSpPr>
      <dsp:spPr>
        <a:xfrm>
          <a:off x="3723475" y="2138358"/>
          <a:ext cx="1584140" cy="127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Support sustainable resource management.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Promote equitable access for smallholder farmers.</a:t>
          </a:r>
        </a:p>
      </dsp:txBody>
      <dsp:txXfrm>
        <a:off x="3723475" y="2138358"/>
        <a:ext cx="1584140" cy="1271664"/>
      </dsp:txXfrm>
    </dsp:sp>
    <dsp:sp modelId="{83D6B73C-8123-4D65-8DAD-496CD1442391}">
      <dsp:nvSpPr>
        <dsp:cNvPr id="0" name=""/>
        <dsp:cNvSpPr/>
      </dsp:nvSpPr>
      <dsp:spPr>
        <a:xfrm>
          <a:off x="6099686" y="993558"/>
          <a:ext cx="554449" cy="5544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E5C1D-9426-4F71-81EF-E166FAC5F92D}">
      <dsp:nvSpPr>
        <dsp:cNvPr id="0" name=""/>
        <dsp:cNvSpPr/>
      </dsp:nvSpPr>
      <dsp:spPr>
        <a:xfrm>
          <a:off x="5584841" y="1651915"/>
          <a:ext cx="1584140" cy="4381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/>
            <a:t>Risk Management</a:t>
          </a:r>
          <a:endParaRPr lang="en-US" sz="1400" kern="1200"/>
        </a:p>
      </dsp:txBody>
      <dsp:txXfrm>
        <a:off x="5584841" y="1651915"/>
        <a:ext cx="1584140" cy="438113"/>
      </dsp:txXfrm>
    </dsp:sp>
    <dsp:sp modelId="{E2B4CEE9-E49E-4948-9EA2-C6F181E22C8B}">
      <dsp:nvSpPr>
        <dsp:cNvPr id="0" name=""/>
        <dsp:cNvSpPr/>
      </dsp:nvSpPr>
      <dsp:spPr>
        <a:xfrm>
          <a:off x="5584841" y="2138358"/>
          <a:ext cx="1584140" cy="1271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Risks: Data inaccuracy, overreliance on AI, misinterpretation.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Mitigation: Model validation, clear disclaimers, continuous updates.</a:t>
          </a:r>
        </a:p>
      </dsp:txBody>
      <dsp:txXfrm>
        <a:off x="5584841" y="2138358"/>
        <a:ext cx="1584140" cy="1271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E14DB-B68F-4F19-ADFE-C79EA86DFF35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F7185-5769-49E2-B6C8-2DD4E0A7D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66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E1B0-31F9-904E-1C56-7C7B0F9BB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0AEF0-9424-3B15-5C41-941EB2501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9F38E-9901-EBA6-47DE-FFC16F685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D63A0-9C40-1FBF-EE4C-3FFECB0F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71B6E-496D-6FA9-5703-5076B795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3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0C2AA-88F0-CE45-3036-E747C4A9C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204C23-571F-A92B-172E-42D3F9A23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A57BB-4D10-803A-F77D-34ACD217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47EF6-A250-6275-2551-731382A37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F88EE-254B-9E9F-5913-CCAE2C72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83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F3CE6F-761A-FF0D-9691-630C889769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21429-562D-96A5-DF0C-E6DCF08EB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81719-26B5-4520-BC78-7594A117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765A7-68DC-B77E-9865-117F0185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14A94B-4498-4540-90FB-4B6B7986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6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BF9F-67FA-BC06-FBA3-601B67719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C645C-5E8F-8B70-6451-50F626694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3D372-3EB1-6F69-0414-C49783F6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A0F29-F39F-18DD-918C-A0386B880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A2C13-BED5-025B-8871-63C4FC2B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2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E8914-B296-9CBA-EB8E-B5DF5C02F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EE44F-2C16-8806-137A-FF501A7F3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12E99-4EFE-329F-F469-07609B94A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19286-6BB6-C52B-4AD0-33950B45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9DE93-8F4C-D6D0-2A09-FF061A13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0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04E6-9EFD-DD8C-2ABE-81663E6F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C3900-C33C-33B7-2D8D-1C8DA4BC3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A524C-4B52-1C60-EF52-C86E2548D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B7FDC-6067-9E6A-4BEC-B22E9AF5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CB042-D0C5-A18D-93BD-A835773E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D0E77-01E4-CBA5-B1AB-B8BAD119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71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4C8B0-23EA-F238-71EA-58CC9A8CB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CD0E3-2A62-6541-3F53-C8DBFBE0E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E9FDD0-FE4B-CCAF-FDCC-510B0D4B13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6828F-1F95-D613-21FD-19AF7199B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3955B-44DA-1E4F-EE74-82BEC9F434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25FADA-8EA4-C188-1F48-9FFBB8154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C7EBAB-A8BF-A602-0B7F-93A22E71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A0506D-C4F3-2C5F-EF59-E08ABB98E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74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B6503-651B-6912-D3B6-7933EEEE6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9BD51-D3E1-DC9A-C999-C3A86160C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67294-40E5-4BE7-5ED2-63637E2F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3B2DB-B073-B89A-98DA-20C36FE1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C9F53-ED2C-CCC9-9A5B-8CB32B08F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F7C229-61C5-1BC3-F915-B7C16008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929A3-C5E6-0B2F-D9F6-E9FEE0FE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6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1F05B-61B4-3D33-5AD9-0DB50B0B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46278-C0EC-3D72-E186-8AC4232FC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4125E-04D9-BAFE-DF1E-3A2F9955B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F1391-50AA-9779-8742-8B581AED2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1007E-8BF4-7C86-701A-740491A8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9DA03-779D-94E8-9AD4-2A83E3316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4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C2FD-14B3-FCFB-C0A8-7380A8D6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6D079F-20A9-CD68-5BBC-F10BB4673F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9D3B3-52AC-FE62-8EFE-D159B2536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85494-749E-291A-22BC-6C69FEB0B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5FB39-1ED4-9227-D6C7-6D184F14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FB012-8861-3353-2264-E57D5073D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CA24D-EFEA-1C00-36D9-947699CF1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D0D77-34C4-3375-20A7-5768BCC9A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D5C2F-3FA6-FC0B-0FB2-8ECAED965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E42C0C-F430-42F2-A1B5-6245241D2BDA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C1E46-CF02-56C7-D13E-01E6B428F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B9550-8CAF-197A-6B77-5FE1ECFB6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E2CF46-D0B9-4ACE-B593-07A10104E5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1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jpe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.png"/><Relationship Id="rId4" Type="http://schemas.openxmlformats.org/officeDocument/2006/relationships/image" Target="../media/image30.png"/><Relationship Id="rId9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Global warming increases 'food shocks' threat - BBC News">
            <a:extLst>
              <a:ext uri="{FF2B5EF4-FFF2-40B4-BE49-F238E27FC236}">
                <a16:creationId xmlns:a16="http://schemas.microsoft.com/office/drawing/2014/main" id="{883266E1-1FE2-9AAB-9736-5EE7124F1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9" r="-1" b="10340"/>
          <a:stretch>
            <a:fillRect/>
          </a:stretch>
        </p:blipFill>
        <p:spPr bwMode="auto">
          <a:xfrm>
            <a:off x="4547937" y="-5"/>
            <a:ext cx="7644062" cy="368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BB539-25A9-769E-32BE-FD3BC670B2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9592" r="-1" b="28851"/>
          <a:stretch>
            <a:fillRect/>
          </a:stretch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40" name="Rectangle 103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E89735-4B4D-4B12-183B-EDB4963D9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15219"/>
            <a:ext cx="5395912" cy="2387600"/>
          </a:xfrm>
        </p:spPr>
        <p:txBody>
          <a:bodyPr>
            <a:normAutofit/>
          </a:bodyPr>
          <a:lstStyle/>
          <a:p>
            <a:pPr algn="l"/>
            <a:r>
              <a:rPr lang="en-US" sz="3900">
                <a:solidFill>
                  <a:schemeClr val="bg1"/>
                </a:solidFill>
              </a:rPr>
              <a:t>Climate-Adaptive Agriculture: A Global Predictive Platform for Sustainable Farming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B3BB7-2069-ED66-CDDD-0ED839A823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02075"/>
            <a:ext cx="5395912" cy="1655762"/>
          </a:xfrm>
        </p:spPr>
        <p:txBody>
          <a:bodyPr>
            <a:norm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Research Proposal </a:t>
            </a:r>
            <a:r>
              <a:rPr lang="en-US" sz="1200" dirty="0">
                <a:solidFill>
                  <a:schemeClr val="bg1"/>
                </a:solidFill>
              </a:rPr>
              <a:t>Presentation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MSc Data Science- Research Methods and Professional Practice July 2025 B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Presented by Naveed Jamal	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</a:rPr>
              <a:t>University of Essex Online | October 2025</a:t>
            </a:r>
          </a:p>
        </p:txBody>
      </p: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2" descr="Climate Change Effects On Agriculture">
            <a:extLst>
              <a:ext uri="{FF2B5EF4-FFF2-40B4-BE49-F238E27FC236}">
                <a16:creationId xmlns:a16="http://schemas.microsoft.com/office/drawing/2014/main" id="{02A32454-E8CE-3A3A-2A10-B12157DCBD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University of Essex Online - Try adding the deadline into your calendar ...">
            <a:extLst>
              <a:ext uri="{FF2B5EF4-FFF2-40B4-BE49-F238E27FC236}">
                <a16:creationId xmlns:a16="http://schemas.microsoft.com/office/drawing/2014/main" id="{7611F299-3ACF-E4D5-D387-10489242B0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-1190501"/>
            <a:ext cx="4924301" cy="492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57F31C-CA03-C4AB-1A77-06917C46A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25011" y="60986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9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1665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50D6-604D-5097-3023-DC9BB2A0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30-Week Research Timeline (Oct 2025 – Apr 2026)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49C0CC-B4ED-45DE-8C75-92254B6C41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436046"/>
              </p:ext>
            </p:extLst>
          </p:nvPr>
        </p:nvGraphicFramePr>
        <p:xfrm>
          <a:off x="838198" y="1773382"/>
          <a:ext cx="10515600" cy="4589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9457789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247884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7819375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275344251"/>
                    </a:ext>
                  </a:extLst>
                </a:gridCol>
              </a:tblGrid>
              <a:tr h="36377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Phase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Weeks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Approx. Dates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Key Activities / Deliverables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457108"/>
                  </a:ext>
                </a:extLst>
              </a:tr>
              <a:tr h="6755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 dirty="0"/>
                        <a:t>1. Proposal Finalization &amp; Ethics Approval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1 –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Oct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Finalize research plan, Approval.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5230674"/>
                  </a:ext>
                </a:extLst>
              </a:tr>
              <a:tr h="67559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2. Literature Review &amp; Framework Design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5 –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Nov – early Dec 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Conduct in-depth review, define methodology, select datasets.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851463"/>
                  </a:ext>
                </a:extLst>
              </a:tr>
              <a:tr h="5196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3. Data Collection &amp; Preprocessing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9 –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Dec – Jan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Acquire FAO/NASA data, clean and integrate for modelling.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271876"/>
                  </a:ext>
                </a:extLst>
              </a:tr>
              <a:tr h="5196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4. Model Development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13 – 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Feb – mid-Mar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Train Random Forest / </a:t>
                      </a:r>
                      <a:r>
                        <a:rPr lang="en-US" sz="1200" dirty="0" err="1"/>
                        <a:t>XGBoost</a:t>
                      </a:r>
                      <a:r>
                        <a:rPr lang="en-US" sz="1200" dirty="0"/>
                        <a:t> / CNN models for prediction.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1451252"/>
                  </a:ext>
                </a:extLst>
              </a:tr>
              <a:tr h="5196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5. Evaluation &amp; Explainability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18 – 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mid-Mar – Apr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Validate accuracy, apply SHAP/LIME for interpretability.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069334"/>
                  </a:ext>
                </a:extLst>
              </a:tr>
              <a:tr h="5196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6. Artefact Development &amp; User Testing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22 – 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Apr – May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Build Power BI prototype; conduct pilot feedback.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5035"/>
                  </a:ext>
                </a:extLst>
              </a:tr>
              <a:tr h="5196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/>
                        <a:t>7. Final Analysis &amp; Dissertation Writing</a:t>
                      </a:r>
                      <a:endParaRPr 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27 –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/>
                        <a:t>May – Jun 2026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/>
                        <a:t>Summarize findings, finalize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36255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E3D71A-1308-D2B4-0D33-DA6A9B719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16599" y="62151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5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CEAD-747E-5EBF-FE55-66476461F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699"/>
            <a:ext cx="10515600" cy="1325563"/>
          </a:xfrm>
        </p:spPr>
        <p:txBody>
          <a:bodyPr/>
          <a:lstStyle/>
          <a:p>
            <a:r>
              <a:rPr lang="en-US" dirty="0"/>
              <a:t>From Local Prototype to Global Climate Resilience</a:t>
            </a:r>
          </a:p>
        </p:txBody>
      </p:sp>
      <p:pic>
        <p:nvPicPr>
          <p:cNvPr id="7170" name="Picture 2" descr="Sustainable Development Goal 2 - Wikipedia">
            <a:extLst>
              <a:ext uri="{FF2B5EF4-FFF2-40B4-BE49-F238E27FC236}">
                <a16:creationId xmlns:a16="http://schemas.microsoft.com/office/drawing/2014/main" id="{3C81E9CF-0489-DFBB-242E-9189899C79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893" y="4202417"/>
            <a:ext cx="1597023" cy="15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undefined">
            <a:extLst>
              <a:ext uri="{FF2B5EF4-FFF2-40B4-BE49-F238E27FC236}">
                <a16:creationId xmlns:a16="http://schemas.microsoft.com/office/drawing/2014/main" id="{0A906918-72CC-1FC1-F47B-21CBFA2F1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479" y="4202415"/>
            <a:ext cx="1597023" cy="15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undefined">
            <a:extLst>
              <a:ext uri="{FF2B5EF4-FFF2-40B4-BE49-F238E27FC236}">
                <a16:creationId xmlns:a16="http://schemas.microsoft.com/office/drawing/2014/main" id="{2FEA7ADB-F60F-7F7E-0C88-6D83EB2B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065" y="4202416"/>
            <a:ext cx="1597023" cy="15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A4E0EA-E151-E1FC-3B44-B01837A06948}"/>
              </a:ext>
            </a:extLst>
          </p:cNvPr>
          <p:cNvSpPr txBox="1"/>
          <p:nvPr/>
        </p:nvSpPr>
        <p:spPr>
          <a:xfrm>
            <a:off x="838200" y="6235969"/>
            <a:ext cx="10205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Vision: A global AI-powered ecosystem empowering farmers and strengthening food resilience.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16B6F-92EA-D16A-2A68-A441A215D522}"/>
              </a:ext>
            </a:extLst>
          </p:cNvPr>
          <p:cNvSpPr txBox="1"/>
          <p:nvPr/>
        </p:nvSpPr>
        <p:spPr>
          <a:xfrm>
            <a:off x="7169727" y="1474011"/>
            <a:ext cx="41840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/>
              <a:t>Future Vision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Scale model for global deployment using region-specific data hubs.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Collaborate with agricultural ministries and NGOs for localization.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Integrate with IoT sensors and satellite systems for real-time adaptation.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Contribute to UN SDGs: Zero Hunger (2), Climate Action (13), Innovation (9).</a:t>
            </a:r>
          </a:p>
        </p:txBody>
      </p:sp>
      <p:pic>
        <p:nvPicPr>
          <p:cNvPr id="7176" name="Picture 8" descr="Goal 2: Zero Hunger - United Nations Sustainable Development Goals (SDGs) -  Research Guides at The Florida State University">
            <a:extLst>
              <a:ext uri="{FF2B5EF4-FFF2-40B4-BE49-F238E27FC236}">
                <a16:creationId xmlns:a16="http://schemas.microsoft.com/office/drawing/2014/main" id="{BB04B5DC-ECB0-9E3F-C359-5EE038289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7" y="4021059"/>
            <a:ext cx="2881746" cy="192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1,000+ Pakistan Farmer Stock Photos, Pictures &amp; Royalty-Free Images -  iStock | Indian farmer">
            <a:extLst>
              <a:ext uri="{FF2B5EF4-FFF2-40B4-BE49-F238E27FC236}">
                <a16:creationId xmlns:a16="http://schemas.microsoft.com/office/drawing/2014/main" id="{B5484C4A-A887-A7A5-0DC6-A60EBC33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7" y="1674432"/>
            <a:ext cx="2881746" cy="216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Zero Hunger: Understanding the Mission and How You Can Help - Embrace  Relief Foundation">
            <a:extLst>
              <a:ext uri="{FF2B5EF4-FFF2-40B4-BE49-F238E27FC236}">
                <a16:creationId xmlns:a16="http://schemas.microsoft.com/office/drawing/2014/main" id="{7EDED5E9-A5F5-B89C-1067-93B6D8F2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161" y="2839617"/>
            <a:ext cx="3134153" cy="216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C4FB02-2AA3-E69C-55A3-6FC319AF5A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088" y="61593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1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114C78B5-EC6B-4A39-8860-705100867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D10822-3744-8B34-359C-52BCB9E1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64" y="4718122"/>
            <a:ext cx="4391024" cy="1173700"/>
          </a:xfrm>
        </p:spPr>
        <p:txBody>
          <a:bodyPr anchor="t"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Why Predictive Climate Tools Are Urgently Needed</a:t>
            </a:r>
          </a:p>
        </p:txBody>
      </p:sp>
      <p:pic>
        <p:nvPicPr>
          <p:cNvPr id="2051" name="Picture 3" descr="Ecological Drought | Drought.gov">
            <a:extLst>
              <a:ext uri="{FF2B5EF4-FFF2-40B4-BE49-F238E27FC236}">
                <a16:creationId xmlns:a16="http://schemas.microsoft.com/office/drawing/2014/main" id="{F02C64CE-626D-1CEA-2AF4-6AE3E67F9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8" r="36099" b="-1"/>
          <a:stretch>
            <a:fillRect/>
          </a:stretch>
        </p:blipFill>
        <p:spPr bwMode="auto">
          <a:xfrm>
            <a:off x="20" y="10"/>
            <a:ext cx="4000480" cy="3904882"/>
          </a:xfrm>
          <a:custGeom>
            <a:avLst/>
            <a:gdLst/>
            <a:ahLst/>
            <a:cxnLst/>
            <a:rect l="l" t="t" r="r" b="b"/>
            <a:pathLst>
              <a:path w="4000500" h="3413410">
                <a:moveTo>
                  <a:pt x="0" y="0"/>
                </a:moveTo>
                <a:lnTo>
                  <a:pt x="4000500" y="0"/>
                </a:lnTo>
                <a:lnTo>
                  <a:pt x="4000500" y="3330603"/>
                </a:lnTo>
                <a:lnTo>
                  <a:pt x="416174" y="3413410"/>
                </a:lnTo>
                <a:lnTo>
                  <a:pt x="0" y="340816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limate Change Is Hurting Food Security: Why Our Crops Are Threatened -  TheStreet">
            <a:extLst>
              <a:ext uri="{FF2B5EF4-FFF2-40B4-BE49-F238E27FC236}">
                <a16:creationId xmlns:a16="http://schemas.microsoft.com/office/drawing/2014/main" id="{282EAA84-CA9F-F892-CB68-5160EB486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87" r="11129"/>
          <a:stretch>
            <a:fillRect/>
          </a:stretch>
        </p:blipFill>
        <p:spPr bwMode="auto">
          <a:xfrm>
            <a:off x="4191002" y="10"/>
            <a:ext cx="3809998" cy="3904881"/>
          </a:xfrm>
          <a:custGeom>
            <a:avLst/>
            <a:gdLst/>
            <a:ahLst/>
            <a:cxnLst/>
            <a:rect l="l" t="t" r="r" b="b"/>
            <a:pathLst>
              <a:path w="3809998" h="3361533">
                <a:moveTo>
                  <a:pt x="0" y="0"/>
                </a:moveTo>
                <a:lnTo>
                  <a:pt x="3809998" y="0"/>
                </a:lnTo>
                <a:lnTo>
                  <a:pt x="3809998" y="3353206"/>
                </a:lnTo>
                <a:lnTo>
                  <a:pt x="1781628" y="3181423"/>
                </a:lnTo>
                <a:lnTo>
                  <a:pt x="0" y="336153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Worst floods in living memory: Eastern Chad battered by heavy rain |  Doctors Without Borders - USA">
            <a:extLst>
              <a:ext uri="{FF2B5EF4-FFF2-40B4-BE49-F238E27FC236}">
                <a16:creationId xmlns:a16="http://schemas.microsoft.com/office/drawing/2014/main" id="{D730DF51-4DB8-4B82-A22C-E79BE660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6" r="16234" b="2"/>
          <a:stretch>
            <a:fillRect/>
          </a:stretch>
        </p:blipFill>
        <p:spPr bwMode="auto">
          <a:xfrm>
            <a:off x="8191500" y="-1"/>
            <a:ext cx="4000500" cy="4008409"/>
          </a:xfrm>
          <a:custGeom>
            <a:avLst/>
            <a:gdLst/>
            <a:ahLst/>
            <a:cxnLst/>
            <a:rect l="l" t="t" r="r" b="b"/>
            <a:pathLst>
              <a:path w="4000500" h="3403026">
                <a:moveTo>
                  <a:pt x="0" y="0"/>
                </a:moveTo>
                <a:lnTo>
                  <a:pt x="4000500" y="0"/>
                </a:lnTo>
                <a:lnTo>
                  <a:pt x="4000500" y="3403026"/>
                </a:lnTo>
                <a:lnTo>
                  <a:pt x="9072" y="3370108"/>
                </a:lnTo>
                <a:lnTo>
                  <a:pt x="0" y="336934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A50943B0-FDF7-4C2C-B784-9208C945A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063" name="Freeform: Shape 2062">
              <a:extLst>
                <a:ext uri="{FF2B5EF4-FFF2-40B4-BE49-F238E27FC236}">
                  <a16:creationId xmlns:a16="http://schemas.microsoft.com/office/drawing/2014/main" id="{64021FAB-FA86-49DE-8FC9-585A1729B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7B58B526-A432-4EB5-AA70-2BB897257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7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CCB79C9C-8CAB-29F9-03ED-621E6C1DD9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08788" y="4766266"/>
            <a:ext cx="5692774" cy="10774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Climate change increasing global yield losses (FAO, 2023)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Limited access to localized decision-support tools for farmers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Lack of integration between climate, soil, and satellite data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bg1">
                    <a:alpha val="80000"/>
                  </a:schemeClr>
                </a:solidFill>
                <a:effectLst/>
                <a:latin typeface="Arial" panose="020B0604020202020204" pitchFamily="34" charset="0"/>
              </a:rPr>
              <a:t>Global need for AI-driven adaptation strategies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D121F7-2EE0-9E83-4195-B69D7C0C68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12096" y="61541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3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9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1" name="Freeform: Shape 308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83" name="Freeform: Shape 308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39949-2725-A821-A3B1-F0C80A8D3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600" dirty="0"/>
              <a:t>Yield Suppression: Climate Change Dragging Growth</a:t>
            </a: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0F3DD-8348-9A5A-2337-0686F85E2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Climate has already reduced yields — Corn, soy, wheat etc.</a:t>
            </a:r>
          </a:p>
          <a:p>
            <a:r>
              <a:rPr lang="en-US" sz="1700" dirty="0"/>
              <a:t>Losses small in % but significant in volume/potential yield later </a:t>
            </a:r>
          </a:p>
          <a:p>
            <a:r>
              <a:rPr lang="en-US" sz="1700" dirty="0"/>
              <a:t>Future temperature rise → larger projected yield drops (especially Corn)</a:t>
            </a:r>
          </a:p>
        </p:txBody>
      </p:sp>
      <p:pic>
        <p:nvPicPr>
          <p:cNvPr id="3074" name="Picture 2" descr="Crop yields have increased dramatically in recent decades, but crops like maize would have improved more without climate change - Our World in Data">
            <a:extLst>
              <a:ext uri="{FF2B5EF4-FFF2-40B4-BE49-F238E27FC236}">
                <a16:creationId xmlns:a16="http://schemas.microsoft.com/office/drawing/2014/main" id="{DC4AF6B7-6873-DDBF-CC7B-35A8C10CC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1184" y="1039675"/>
            <a:ext cx="6922008" cy="48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FAF0855-1BBC-0916-7C62-0869D8DB7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5527" y="62063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2" name="Rectangle 513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California's Thirsting Farmland - The New York Times">
            <a:extLst>
              <a:ext uri="{FF2B5EF4-FFF2-40B4-BE49-F238E27FC236}">
                <a16:creationId xmlns:a16="http://schemas.microsoft.com/office/drawing/2014/main" id="{B57942B9-8624-5FE1-FA8B-A1CD03F63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Rectangle 51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3A8158-3A8B-354C-3A3F-18667205B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Significance and Research Problem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09344D9-6461-DA3A-62F9-FFD2842F33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34201"/>
            <a:ext cx="3822189" cy="37427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🌾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Global food demand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is projected to rise by over 50% by 2050.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🌍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Climate change threatens yields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, with losses up to 30–50% in vulnerable regions.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💡 </a:t>
            </a: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Need for adaptive, data-driven farming decisions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 to improve resilience and sustainability.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6EB06B7-198E-7B56-CE7A-0B7937B7B4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0955" y="626736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8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38A2F-E21D-975F-DA5D-7B43747BF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5"/>
            <a:ext cx="6603108" cy="3714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439022-35D4-3C3E-38A8-66605E8D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673" y="237506"/>
            <a:ext cx="4501738" cy="1203800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Question, Aim,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4C5B6-5410-34FD-58B4-4465FBF5C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6673" y="1859339"/>
            <a:ext cx="4775530" cy="1857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Research Question:</a:t>
            </a:r>
            <a:br>
              <a:rPr lang="en-US" sz="1600" dirty="0"/>
            </a:br>
            <a:r>
              <a:rPr lang="en-US" sz="1600" dirty="0"/>
              <a:t>How can data-driven predictive models help optimize crop planting times and improve agricultural yield resilience under changing climate conditions globally?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7742CB-B084-EC43-B681-3A8B1260588C}"/>
              </a:ext>
            </a:extLst>
          </p:cNvPr>
          <p:cNvSpPr txBox="1"/>
          <p:nvPr/>
        </p:nvSpPr>
        <p:spPr>
          <a:xfrm>
            <a:off x="300183" y="4005364"/>
            <a:ext cx="414712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Aim:</a:t>
            </a:r>
            <a:br>
              <a:rPr lang="en-US" sz="1600" dirty="0"/>
            </a:br>
            <a:r>
              <a:rPr lang="en-US" sz="1600" dirty="0"/>
              <a:t>To design and evaluate a globally scalable predictive system that supports farmers in adapting planting strategies to climate variability using machine learning and environmental data.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F180A-F200-17BD-1C0B-FB55A34631FB}"/>
              </a:ext>
            </a:extLst>
          </p:cNvPr>
          <p:cNvSpPr txBox="1"/>
          <p:nvPr/>
        </p:nvSpPr>
        <p:spPr>
          <a:xfrm>
            <a:off x="4678218" y="4069828"/>
            <a:ext cx="721359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Objectives:</a:t>
            </a:r>
            <a:endParaRPr lang="en-US" sz="2400" dirty="0"/>
          </a:p>
          <a:p>
            <a:r>
              <a:rPr lang="en-US" sz="1600" dirty="0"/>
              <a:t>Collect and analyze global climate and agricultural datasets from diverse regions (e.g., Asia, Africa, the Americas, and Europe).</a:t>
            </a:r>
          </a:p>
          <a:p>
            <a:r>
              <a:rPr lang="en-US" sz="1600" dirty="0"/>
              <a:t>Identify key environmental and agronomic factors influencing crop yields.</a:t>
            </a:r>
          </a:p>
          <a:p>
            <a:r>
              <a:rPr lang="en-US" sz="1600" dirty="0"/>
              <a:t>Develop and test predictive models to forecast optimal planting times and yield outcomes.</a:t>
            </a:r>
          </a:p>
          <a:p>
            <a:r>
              <a:rPr lang="en-US" sz="1600" dirty="0"/>
              <a:t>Design a prototype interface that visualizes model outputs for farmer use.</a:t>
            </a:r>
          </a:p>
          <a:p>
            <a:r>
              <a:rPr lang="en-US" sz="1600" dirty="0"/>
              <a:t>Evaluate the system’s potential impact on resilience and sustainability.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BECD4-FE7A-8097-0DBA-D59A01D2CBE3}"/>
              </a:ext>
            </a:extLst>
          </p:cNvPr>
          <p:cNvSpPr txBox="1"/>
          <p:nvPr/>
        </p:nvSpPr>
        <p:spPr>
          <a:xfrm>
            <a:off x="221672" y="6369764"/>
            <a:ext cx="60960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This research contributes to climate adaptation and sustainable agriculture through applied data science.</a:t>
            </a:r>
            <a:endParaRPr lang="en-US" sz="1000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ADBF84E-BDAF-3295-6D2B-E62D655FF6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4840" y="624919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5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39D85F1B-3302-4DB9-81B1-038ADCE4D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4661BD-4B8C-0749-5834-531A09A4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15" y="3874590"/>
            <a:ext cx="4390586" cy="20946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Existing Research and Theoretical Foundation</a:t>
            </a:r>
          </a:p>
        </p:txBody>
      </p:sp>
      <p:pic>
        <p:nvPicPr>
          <p:cNvPr id="6148" name="Picture 4" descr="Healing and health through regenerative agriculture - VA News">
            <a:extLst>
              <a:ext uri="{FF2B5EF4-FFF2-40B4-BE49-F238E27FC236}">
                <a16:creationId xmlns:a16="http://schemas.microsoft.com/office/drawing/2014/main" id="{6D075CAF-243B-C59F-EB48-1E766E0011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1"/>
          <a:stretch>
            <a:fillRect/>
          </a:stretch>
        </p:blipFill>
        <p:spPr bwMode="auto">
          <a:xfrm>
            <a:off x="20" y="10"/>
            <a:ext cx="6095980" cy="3175906"/>
          </a:xfrm>
          <a:custGeom>
            <a:avLst/>
            <a:gdLst/>
            <a:ahLst/>
            <a:cxnLst/>
            <a:rect l="l" t="t" r="r" b="b"/>
            <a:pathLst>
              <a:path w="6096000" h="3175916">
                <a:moveTo>
                  <a:pt x="0" y="0"/>
                </a:moveTo>
                <a:lnTo>
                  <a:pt x="6096000" y="0"/>
                </a:lnTo>
                <a:lnTo>
                  <a:pt x="6096000" y="3175916"/>
                </a:lnTo>
                <a:lnTo>
                  <a:pt x="6074953" y="3168556"/>
                </a:lnTo>
                <a:cubicBezTo>
                  <a:pt x="6065180" y="3165138"/>
                  <a:pt x="6054705" y="3162334"/>
                  <a:pt x="6041425" y="3161984"/>
                </a:cubicBezTo>
                <a:lnTo>
                  <a:pt x="5978335" y="3173176"/>
                </a:lnTo>
                <a:cubicBezTo>
                  <a:pt x="5953369" y="3176890"/>
                  <a:pt x="5845857" y="3169112"/>
                  <a:pt x="5827638" y="3169738"/>
                </a:cubicBezTo>
                <a:cubicBezTo>
                  <a:pt x="5821882" y="3178743"/>
                  <a:pt x="5799256" y="3174685"/>
                  <a:pt x="5761310" y="3170760"/>
                </a:cubicBezTo>
                <a:cubicBezTo>
                  <a:pt x="5731057" y="3170684"/>
                  <a:pt x="5713719" y="3171961"/>
                  <a:pt x="5696588" y="3173023"/>
                </a:cubicBezTo>
                <a:lnTo>
                  <a:pt x="5682596" y="3173661"/>
                </a:lnTo>
                <a:lnTo>
                  <a:pt x="5575844" y="3148218"/>
                </a:lnTo>
                <a:cubicBezTo>
                  <a:pt x="5455823" y="3136706"/>
                  <a:pt x="5377668" y="3144388"/>
                  <a:pt x="5287401" y="3135195"/>
                </a:cubicBezTo>
                <a:cubicBezTo>
                  <a:pt x="5197135" y="3126002"/>
                  <a:pt x="5202548" y="3115782"/>
                  <a:pt x="5034243" y="3093057"/>
                </a:cubicBezTo>
                <a:cubicBezTo>
                  <a:pt x="4879585" y="3031690"/>
                  <a:pt x="4724928" y="3048859"/>
                  <a:pt x="4570270" y="3026761"/>
                </a:cubicBezTo>
                <a:cubicBezTo>
                  <a:pt x="4488718" y="3050631"/>
                  <a:pt x="4344263" y="2990436"/>
                  <a:pt x="4232462" y="2981221"/>
                </a:cubicBezTo>
                <a:cubicBezTo>
                  <a:pt x="4120662" y="2972005"/>
                  <a:pt x="3986179" y="2970108"/>
                  <a:pt x="3899469" y="2971466"/>
                </a:cubicBezTo>
                <a:cubicBezTo>
                  <a:pt x="3892272" y="2982518"/>
                  <a:pt x="3768985" y="2995342"/>
                  <a:pt x="3710933" y="2958642"/>
                </a:cubicBezTo>
                <a:cubicBezTo>
                  <a:pt x="3583105" y="2956402"/>
                  <a:pt x="3623640" y="2964712"/>
                  <a:pt x="3495164" y="2941478"/>
                </a:cubicBezTo>
                <a:cubicBezTo>
                  <a:pt x="3419432" y="2942273"/>
                  <a:pt x="3339383" y="2952386"/>
                  <a:pt x="3282944" y="2951628"/>
                </a:cubicBezTo>
                <a:cubicBezTo>
                  <a:pt x="3281769" y="2953455"/>
                  <a:pt x="3129759" y="2929645"/>
                  <a:pt x="3085959" y="2922940"/>
                </a:cubicBezTo>
                <a:cubicBezTo>
                  <a:pt x="3042159" y="2916235"/>
                  <a:pt x="3054740" y="2920103"/>
                  <a:pt x="3020146" y="2911397"/>
                </a:cubicBezTo>
                <a:cubicBezTo>
                  <a:pt x="2871334" y="2883584"/>
                  <a:pt x="2762563" y="2883465"/>
                  <a:pt x="2653542" y="2876899"/>
                </a:cubicBezTo>
                <a:cubicBezTo>
                  <a:pt x="2533423" y="2872448"/>
                  <a:pt x="2683271" y="2915174"/>
                  <a:pt x="2510424" y="2888407"/>
                </a:cubicBezTo>
                <a:cubicBezTo>
                  <a:pt x="2506340" y="2898923"/>
                  <a:pt x="2449170" y="2888049"/>
                  <a:pt x="2412523" y="2882673"/>
                </a:cubicBezTo>
                <a:cubicBezTo>
                  <a:pt x="2355021" y="2881306"/>
                  <a:pt x="2382991" y="2891314"/>
                  <a:pt x="2308292" y="2874695"/>
                </a:cubicBezTo>
                <a:lnTo>
                  <a:pt x="2233764" y="2908195"/>
                </a:lnTo>
                <a:cubicBezTo>
                  <a:pt x="2234416" y="2903929"/>
                  <a:pt x="2112578" y="2949704"/>
                  <a:pt x="2089169" y="2948983"/>
                </a:cubicBezTo>
                <a:lnTo>
                  <a:pt x="1901626" y="2945454"/>
                </a:lnTo>
                <a:cubicBezTo>
                  <a:pt x="1851336" y="2959106"/>
                  <a:pt x="1870664" y="2971169"/>
                  <a:pt x="1825089" y="2978820"/>
                </a:cubicBezTo>
                <a:cubicBezTo>
                  <a:pt x="1779514" y="2986471"/>
                  <a:pt x="1746268" y="2976574"/>
                  <a:pt x="1628175" y="2991359"/>
                </a:cubicBezTo>
                <a:cubicBezTo>
                  <a:pt x="1580792" y="3002760"/>
                  <a:pt x="1459893" y="2977867"/>
                  <a:pt x="1367439" y="2991184"/>
                </a:cubicBezTo>
                <a:cubicBezTo>
                  <a:pt x="1369407" y="3003218"/>
                  <a:pt x="1303810" y="3002393"/>
                  <a:pt x="1260431" y="2993313"/>
                </a:cubicBezTo>
                <a:lnTo>
                  <a:pt x="1131986" y="3017812"/>
                </a:lnTo>
                <a:cubicBezTo>
                  <a:pt x="1134074" y="3034431"/>
                  <a:pt x="1115111" y="3023292"/>
                  <a:pt x="1062297" y="3034267"/>
                </a:cubicBezTo>
                <a:cubicBezTo>
                  <a:pt x="1046148" y="3044857"/>
                  <a:pt x="1019464" y="3043729"/>
                  <a:pt x="979009" y="3052795"/>
                </a:cubicBezTo>
                <a:cubicBezTo>
                  <a:pt x="963885" y="3062784"/>
                  <a:pt x="844270" y="3032960"/>
                  <a:pt x="809514" y="3039765"/>
                </a:cubicBezTo>
                <a:cubicBezTo>
                  <a:pt x="773761" y="3042869"/>
                  <a:pt x="775984" y="3025792"/>
                  <a:pt x="686053" y="3027101"/>
                </a:cubicBezTo>
                <a:cubicBezTo>
                  <a:pt x="600190" y="3024844"/>
                  <a:pt x="595882" y="3019147"/>
                  <a:pt x="504370" y="3015625"/>
                </a:cubicBezTo>
                <a:cubicBezTo>
                  <a:pt x="442615" y="3013617"/>
                  <a:pt x="455531" y="3005845"/>
                  <a:pt x="421644" y="3004997"/>
                </a:cubicBezTo>
                <a:cubicBezTo>
                  <a:pt x="377193" y="3017912"/>
                  <a:pt x="307611" y="2981496"/>
                  <a:pt x="274973" y="2996304"/>
                </a:cubicBezTo>
                <a:lnTo>
                  <a:pt x="116340" y="2982098"/>
                </a:lnTo>
                <a:lnTo>
                  <a:pt x="35300" y="2993836"/>
                </a:lnTo>
                <a:cubicBezTo>
                  <a:pt x="29001" y="2994370"/>
                  <a:pt x="18688" y="2993580"/>
                  <a:pt x="6479" y="2992085"/>
                </a:cubicBezTo>
                <a:lnTo>
                  <a:pt x="0" y="299112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rtificial Intelligence vs Machine Learning - A Comparison">
            <a:extLst>
              <a:ext uri="{FF2B5EF4-FFF2-40B4-BE49-F238E27FC236}">
                <a16:creationId xmlns:a16="http://schemas.microsoft.com/office/drawing/2014/main" id="{BED1E8DB-2027-17D7-462D-A6D36D04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6" r="10" b="3509"/>
          <a:stretch>
            <a:fillRect/>
          </a:stretch>
        </p:blipFill>
        <p:spPr bwMode="auto">
          <a:xfrm>
            <a:off x="6096000" y="10"/>
            <a:ext cx="6096000" cy="3182262"/>
          </a:xfrm>
          <a:custGeom>
            <a:avLst/>
            <a:gdLst/>
            <a:ahLst/>
            <a:cxnLst/>
            <a:rect l="l" t="t" r="r" b="b"/>
            <a:pathLst>
              <a:path w="6096000" h="3182272">
                <a:moveTo>
                  <a:pt x="0" y="0"/>
                </a:moveTo>
                <a:lnTo>
                  <a:pt x="6096000" y="0"/>
                </a:lnTo>
                <a:lnTo>
                  <a:pt x="6096000" y="2977881"/>
                </a:lnTo>
                <a:lnTo>
                  <a:pt x="6089100" y="2979305"/>
                </a:lnTo>
                <a:cubicBezTo>
                  <a:pt x="6033641" y="2989882"/>
                  <a:pt x="5988719" y="2996128"/>
                  <a:pt x="5963104" y="2993636"/>
                </a:cubicBezTo>
                <a:cubicBezTo>
                  <a:pt x="5792949" y="3029182"/>
                  <a:pt x="5730547" y="3002240"/>
                  <a:pt x="5622676" y="2993454"/>
                </a:cubicBezTo>
                <a:cubicBezTo>
                  <a:pt x="5358705" y="2975083"/>
                  <a:pt x="5242862" y="2994654"/>
                  <a:pt x="5115732" y="2989671"/>
                </a:cubicBezTo>
                <a:cubicBezTo>
                  <a:pt x="4988602" y="2984687"/>
                  <a:pt x="5029567" y="2975639"/>
                  <a:pt x="4859897" y="2963549"/>
                </a:cubicBezTo>
                <a:lnTo>
                  <a:pt x="4391870" y="2926580"/>
                </a:lnTo>
                <a:cubicBezTo>
                  <a:pt x="4327296" y="2956949"/>
                  <a:pt x="4071930" y="2902434"/>
                  <a:pt x="4051327" y="2902384"/>
                </a:cubicBezTo>
                <a:cubicBezTo>
                  <a:pt x="3968352" y="2908170"/>
                  <a:pt x="3882315" y="2886803"/>
                  <a:pt x="3767876" y="2899218"/>
                </a:cubicBezTo>
                <a:cubicBezTo>
                  <a:pt x="3761563" y="2910695"/>
                  <a:pt x="3759706" y="2886579"/>
                  <a:pt x="3607318" y="2887826"/>
                </a:cubicBezTo>
                <a:cubicBezTo>
                  <a:pt x="3517854" y="2911862"/>
                  <a:pt x="3239059" y="2908898"/>
                  <a:pt x="3200813" y="2916134"/>
                </a:cubicBezTo>
                <a:cubicBezTo>
                  <a:pt x="3125330" y="2921689"/>
                  <a:pt x="3104585" y="2900825"/>
                  <a:pt x="3048226" y="2903616"/>
                </a:cubicBezTo>
                <a:cubicBezTo>
                  <a:pt x="3047198" y="2905512"/>
                  <a:pt x="2972947" y="2922104"/>
                  <a:pt x="2930185" y="2925795"/>
                </a:cubicBezTo>
                <a:cubicBezTo>
                  <a:pt x="2887423" y="2929486"/>
                  <a:pt x="2826842" y="2932273"/>
                  <a:pt x="2791651" y="2925762"/>
                </a:cubicBezTo>
                <a:cubicBezTo>
                  <a:pt x="2641026" y="2907373"/>
                  <a:pt x="2577392" y="2897262"/>
                  <a:pt x="2468125" y="2897565"/>
                </a:cubicBezTo>
                <a:cubicBezTo>
                  <a:pt x="2347953" y="2900676"/>
                  <a:pt x="2483169" y="2941985"/>
                  <a:pt x="2308652" y="2926146"/>
                </a:cubicBezTo>
                <a:cubicBezTo>
                  <a:pt x="2305401" y="2936895"/>
                  <a:pt x="2265130" y="2921533"/>
                  <a:pt x="2228153" y="2918475"/>
                </a:cubicBezTo>
                <a:cubicBezTo>
                  <a:pt x="2170686" y="2920724"/>
                  <a:pt x="2206286" y="2945386"/>
                  <a:pt x="2130469" y="2933502"/>
                </a:cubicBezTo>
                <a:lnTo>
                  <a:pt x="2051835" y="2955169"/>
                </a:lnTo>
                <a:cubicBezTo>
                  <a:pt x="2052153" y="2950872"/>
                  <a:pt x="1934201" y="3004193"/>
                  <a:pt x="1910793" y="3004946"/>
                </a:cubicBezTo>
                <a:lnTo>
                  <a:pt x="1758332" y="3027886"/>
                </a:lnTo>
                <a:cubicBezTo>
                  <a:pt x="1709235" y="3044665"/>
                  <a:pt x="1700383" y="3043257"/>
                  <a:pt x="1649704" y="3051307"/>
                </a:cubicBezTo>
                <a:cubicBezTo>
                  <a:pt x="1599024" y="3059359"/>
                  <a:pt x="1520412" y="3098900"/>
                  <a:pt x="1454257" y="3076192"/>
                </a:cubicBezTo>
                <a:cubicBezTo>
                  <a:pt x="1407884" y="3090545"/>
                  <a:pt x="1414359" y="3062092"/>
                  <a:pt x="1323176" y="3081187"/>
                </a:cubicBezTo>
                <a:cubicBezTo>
                  <a:pt x="1269270" y="3084300"/>
                  <a:pt x="1246499" y="3082073"/>
                  <a:pt x="1231798" y="3083652"/>
                </a:cubicBezTo>
                <a:lnTo>
                  <a:pt x="1128386" y="3096270"/>
                </a:lnTo>
                <a:lnTo>
                  <a:pt x="1087572" y="3101257"/>
                </a:lnTo>
                <a:lnTo>
                  <a:pt x="1075937" y="3104255"/>
                </a:lnTo>
                <a:lnTo>
                  <a:pt x="992872" y="3105385"/>
                </a:lnTo>
                <a:cubicBezTo>
                  <a:pt x="955021" y="3105296"/>
                  <a:pt x="904630" y="3125038"/>
                  <a:pt x="891882" y="3122691"/>
                </a:cubicBezTo>
                <a:cubicBezTo>
                  <a:pt x="784087" y="3112356"/>
                  <a:pt x="829281" y="3133000"/>
                  <a:pt x="715888" y="3127380"/>
                </a:cubicBezTo>
                <a:cubicBezTo>
                  <a:pt x="637116" y="3116268"/>
                  <a:pt x="537472" y="3131012"/>
                  <a:pt x="399964" y="3152096"/>
                </a:cubicBezTo>
                <a:lnTo>
                  <a:pt x="310170" y="3146040"/>
                </a:lnTo>
                <a:lnTo>
                  <a:pt x="251771" y="3165636"/>
                </a:lnTo>
                <a:cubicBezTo>
                  <a:pt x="208442" y="3181313"/>
                  <a:pt x="136178" y="3149360"/>
                  <a:pt x="104780" y="3166182"/>
                </a:cubicBezTo>
                <a:cubicBezTo>
                  <a:pt x="55782" y="3185117"/>
                  <a:pt x="29223" y="3184417"/>
                  <a:pt x="8274" y="3178809"/>
                </a:cubicBezTo>
                <a:lnTo>
                  <a:pt x="0" y="31759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940738-6AEF-0404-36DB-945A37A84387}"/>
              </a:ext>
            </a:extLst>
          </p:cNvPr>
          <p:cNvSpPr txBox="1"/>
          <p:nvPr/>
        </p:nvSpPr>
        <p:spPr>
          <a:xfrm>
            <a:off x="5745707" y="3493827"/>
            <a:ext cx="5813948" cy="285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Machine Learning in Agriculture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Advances in yield prediction, disease detection, and precision farming (Liakos et al., 2018; Shahhosseini et al., 2021).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Climate Impact on Crop Productivity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Empirical evidence of yield loss due to rising temperature and rainfall variability (IPCC, 2022; Lobell et al., 2011).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Spatio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-Temporal Data Integration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Need for models that capture both geographic and time-based variation (Zhong et al., 2019).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Explainable AI and Trust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Farmers must understand why models make specific recommendations (SHAP, LIME frameworks).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Research Gap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No comprehensive, interpretable model predicting </a:t>
            </a:r>
            <a:r>
              <a:rPr lang="en-US" sz="1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optimal planting time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across global contexts.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B09D1B-2595-B4E8-AF6C-B942857B92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13206" y="61696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5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51AEB-7DEC-1E85-8585-198E8F514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Data to Decision: Building the Predictive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0EB8041-EC7A-1BA3-BB21-9705AAACC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7548472"/>
              </p:ext>
            </p:extLst>
          </p:nvPr>
        </p:nvGraphicFramePr>
        <p:xfrm>
          <a:off x="838200" y="1680621"/>
          <a:ext cx="10515600" cy="1494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B26D7BC-0AB8-355D-3F9E-BF9F149CB699}"/>
              </a:ext>
            </a:extLst>
          </p:cNvPr>
          <p:cNvSpPr txBox="1"/>
          <p:nvPr/>
        </p:nvSpPr>
        <p:spPr>
          <a:xfrm>
            <a:off x="838200" y="3006184"/>
            <a:ext cx="1097510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Approach Overview: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Mixed-method, quantitative design using machine learning &amp; open climate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Focus on </a:t>
            </a:r>
            <a:r>
              <a:rPr lang="en-US" sz="1600" b="1" dirty="0"/>
              <a:t>predictive modeling</a:t>
            </a:r>
            <a:r>
              <a:rPr lang="en-US" sz="1600" dirty="0"/>
              <a:t> and </a:t>
            </a:r>
            <a:r>
              <a:rPr lang="en-US" sz="1600" b="1" dirty="0"/>
              <a:t>explainable AI (XAI)</a:t>
            </a:r>
            <a:r>
              <a:rPr lang="en-US" sz="1600" dirty="0"/>
              <a:t> for transparency.</a:t>
            </a:r>
          </a:p>
          <a:p>
            <a:pPr>
              <a:buNone/>
            </a:pPr>
            <a:r>
              <a:rPr lang="en-US" b="1" dirty="0"/>
              <a:t>Data Sources: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FAO, NASA </a:t>
            </a:r>
            <a:r>
              <a:rPr lang="en-US" sz="1600" dirty="0" err="1"/>
              <a:t>EarthData</a:t>
            </a:r>
            <a:r>
              <a:rPr lang="en-US" sz="1600" dirty="0"/>
              <a:t>, NOAA, Copernicus Climate Data Store, and local agricultural datasets.</a:t>
            </a:r>
          </a:p>
          <a:p>
            <a:pPr>
              <a:buNone/>
            </a:pPr>
            <a:r>
              <a:rPr lang="en-US" b="1" dirty="0"/>
              <a:t>Techniques: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Random Forests, Gradient Boosting, and CNNs for </a:t>
            </a:r>
            <a:r>
              <a:rPr lang="en-US" sz="1600" dirty="0" err="1"/>
              <a:t>spatio</a:t>
            </a:r>
            <a:r>
              <a:rPr lang="en-US" sz="1600" dirty="0"/>
              <a:t>-temporal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SHAP/LIME for interpretability and farmer trust.</a:t>
            </a:r>
          </a:p>
          <a:p>
            <a:pPr>
              <a:buNone/>
            </a:pPr>
            <a:r>
              <a:rPr lang="en-US" b="1" dirty="0"/>
              <a:t>Validation:</a:t>
            </a: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Cross-validation with regional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Performance metrics: RMSE, MAE, and feature importance analysis.</a:t>
            </a:r>
          </a:p>
          <a:p>
            <a:pPr>
              <a:buNone/>
            </a:pPr>
            <a:r>
              <a:rPr lang="en-US" b="1" dirty="0"/>
              <a:t>Output: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Interactive prototype visualizing recommended planting windows.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B599DD-D882-34BD-E430-764CDC032F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627" y="6232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2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1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870F9-6826-8E68-8CA3-50AC026E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3100"/>
              <a:t>Proposed Artefact: Climate-Adaptive Predictive Platform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F969C634-BE88-B421-CDF0-9B93881334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077303"/>
              </p:ext>
            </p:extLst>
          </p:nvPr>
        </p:nvGraphicFramePr>
        <p:xfrm>
          <a:off x="139699" y="2052800"/>
          <a:ext cx="11202556" cy="1625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Plus Sign 17">
            <a:extLst>
              <a:ext uri="{FF2B5EF4-FFF2-40B4-BE49-F238E27FC236}">
                <a16:creationId xmlns:a16="http://schemas.microsoft.com/office/drawing/2014/main" id="{EB5DF069-DDDA-7949-16F2-D1213C5A5226}"/>
              </a:ext>
            </a:extLst>
          </p:cNvPr>
          <p:cNvSpPr/>
          <p:nvPr/>
        </p:nvSpPr>
        <p:spPr>
          <a:xfrm>
            <a:off x="3965002" y="2276759"/>
            <a:ext cx="353870" cy="413331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607D9D1-EC80-09C4-A468-D9B3F49E06AA}"/>
              </a:ext>
            </a:extLst>
          </p:cNvPr>
          <p:cNvSpPr/>
          <p:nvPr/>
        </p:nvSpPr>
        <p:spPr>
          <a:xfrm>
            <a:off x="5583236" y="2349500"/>
            <a:ext cx="353870" cy="2736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8D266C5-D0A5-93AA-7942-CAA85415DEB0}"/>
              </a:ext>
            </a:extLst>
          </p:cNvPr>
          <p:cNvSpPr/>
          <p:nvPr/>
        </p:nvSpPr>
        <p:spPr>
          <a:xfrm>
            <a:off x="7168856" y="2349500"/>
            <a:ext cx="353871" cy="27362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74771-43A1-B914-B9F5-E20894BA16ED}"/>
              </a:ext>
            </a:extLst>
          </p:cNvPr>
          <p:cNvSpPr txBox="1"/>
          <p:nvPr/>
        </p:nvSpPr>
        <p:spPr>
          <a:xfrm>
            <a:off x="6412346" y="3885438"/>
            <a:ext cx="50061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Technologies:</a:t>
            </a:r>
            <a:endParaRPr lang="en-US" dirty="0"/>
          </a:p>
          <a:p>
            <a:r>
              <a:rPr lang="en-US" dirty="0"/>
              <a:t>Python, TensorFlow / Scikit-learn, </a:t>
            </a:r>
            <a:r>
              <a:rPr lang="en-US" dirty="0" err="1"/>
              <a:t>Streamlit</a:t>
            </a:r>
            <a:r>
              <a:rPr lang="en-US" dirty="0"/>
              <a:t> / Power BI for visualization</a:t>
            </a:r>
          </a:p>
          <a:p>
            <a:r>
              <a:rPr lang="en-US" dirty="0"/>
              <a:t>Backend: Cloud-based data processing (AWS or Google Cloud)</a:t>
            </a:r>
          </a:p>
          <a:p>
            <a:r>
              <a:rPr lang="en-US" b="1" dirty="0"/>
              <a:t>Intended Users:</a:t>
            </a:r>
            <a:endParaRPr lang="en-US" dirty="0"/>
          </a:p>
          <a:p>
            <a:r>
              <a:rPr lang="en-US" dirty="0"/>
              <a:t>Farmers, agricultural extension officers, and policymakers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70C8D7-785F-0DDE-6EDF-DA8DA0C371E7}"/>
              </a:ext>
            </a:extLst>
          </p:cNvPr>
          <p:cNvSpPr txBox="1"/>
          <p:nvPr/>
        </p:nvSpPr>
        <p:spPr>
          <a:xfrm>
            <a:off x="494148" y="3885438"/>
            <a:ext cx="5531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Artefact Overview:</a:t>
            </a:r>
            <a:endParaRPr lang="en-US" dirty="0"/>
          </a:p>
          <a:p>
            <a:r>
              <a:rPr lang="en-US" dirty="0"/>
              <a:t>Prototype: </a:t>
            </a:r>
            <a:r>
              <a:rPr lang="en-US" i="1" dirty="0"/>
              <a:t>Predictive Decision Support Platform for Agriculture</a:t>
            </a:r>
            <a:endParaRPr lang="en-US" dirty="0"/>
          </a:p>
          <a:p>
            <a:r>
              <a:rPr lang="en-US" dirty="0"/>
              <a:t>Core functions:</a:t>
            </a:r>
          </a:p>
          <a:p>
            <a:pPr lvl="1"/>
            <a:r>
              <a:rPr lang="en-US" dirty="0"/>
              <a:t>Integrate global climate &amp; soil datasets</a:t>
            </a:r>
          </a:p>
          <a:p>
            <a:pPr lvl="1"/>
            <a:r>
              <a:rPr lang="en-US" dirty="0"/>
              <a:t>Predict optimal planting windows per region</a:t>
            </a:r>
          </a:p>
          <a:p>
            <a:pPr lvl="1"/>
            <a:r>
              <a:rPr lang="en-US" dirty="0"/>
              <a:t>Provide explainable insights using SHAP/LIME</a:t>
            </a:r>
          </a:p>
          <a:p>
            <a:pPr lvl="1"/>
            <a:r>
              <a:rPr lang="en-US" dirty="0"/>
              <a:t>Offer a simple, multilingual farmer interface</a:t>
            </a:r>
          </a:p>
        </p:txBody>
      </p:sp>
      <p:pic>
        <p:nvPicPr>
          <p:cNvPr id="2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2677414-6533-A8B5-FE32-3BF82036B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98573" y="58043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1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4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ECD5D-16BA-868E-D3F9-9CE5B41B2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723418" cy="6862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DD61D-B049-7497-A340-57AC77F15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071" y="681037"/>
            <a:ext cx="7894123" cy="1070052"/>
          </a:xfrm>
        </p:spPr>
        <p:txBody>
          <a:bodyPr>
            <a:normAutofit fontScale="90000"/>
          </a:bodyPr>
          <a:lstStyle/>
          <a:p>
            <a:r>
              <a:rPr lang="en-US" dirty="0"/>
              <a:t>Ethical and Risk Management Framework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6FDDB399-5B06-C41B-11AB-1D35774D76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6127586"/>
              </p:ext>
            </p:extLst>
          </p:nvPr>
        </p:nvGraphicFramePr>
        <p:xfrm>
          <a:off x="4184071" y="1227209"/>
          <a:ext cx="7169727" cy="4403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2368BF-C6B1-9B4F-AFE6-4FF4A15D9B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29513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3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989</Words>
  <Application>Microsoft Office PowerPoint</Application>
  <PresentationFormat>Widescreen</PresentationFormat>
  <Paragraphs>123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Climate-Adaptive Agriculture: A Global Predictive Platform for Sustainable Farming</vt:lpstr>
      <vt:lpstr>Why Predictive Climate Tools Are Urgently Needed</vt:lpstr>
      <vt:lpstr>Yield Suppression: Climate Change Dragging Growth</vt:lpstr>
      <vt:lpstr>Significance and Research Problem</vt:lpstr>
      <vt:lpstr>Research Question, Aim, and Objectives</vt:lpstr>
      <vt:lpstr>Existing Research and Theoretical Foundation</vt:lpstr>
      <vt:lpstr>From Data to Decision: Building the Predictive Framework</vt:lpstr>
      <vt:lpstr>Proposed Artefact: Climate-Adaptive Predictive Platform</vt:lpstr>
      <vt:lpstr>Ethical and Risk Management Framework</vt:lpstr>
      <vt:lpstr>30-Week Research Timeline (Oct 2025 – Apr 2026)</vt:lpstr>
      <vt:lpstr>From Local Prototype to Global Climate Resilience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Naveed Jamal</dc:creator>
  <cp:lastModifiedBy>Naveed Jamal</cp:lastModifiedBy>
  <cp:revision>1</cp:revision>
  <dcterms:created xsi:type="dcterms:W3CDTF">2025-10-06T17:09:51Z</dcterms:created>
  <dcterms:modified xsi:type="dcterms:W3CDTF">2025-10-06T21:43:00Z</dcterms:modified>
</cp:coreProperties>
</file>